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56" r:id="rId5"/>
    <p:sldId id="257" r:id="rId6"/>
    <p:sldId id="258" r:id="rId7"/>
    <p:sldId id="259" r:id="rId8"/>
    <p:sldId id="278" r:id="rId9"/>
    <p:sldId id="266" r:id="rId10"/>
    <p:sldId id="267" r:id="rId11"/>
    <p:sldId id="269" r:id="rId12"/>
    <p:sldId id="277" r:id="rId13"/>
    <p:sldId id="274" r:id="rId14"/>
    <p:sldId id="270" r:id="rId15"/>
    <p:sldId id="271" r:id="rId16"/>
    <p:sldId id="276" r:id="rId17"/>
    <p:sldId id="268" r:id="rId18"/>
    <p:sldId id="265" r:id="rId19"/>
    <p:sldId id="280" r:id="rId20"/>
    <p:sldId id="27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7BB8B0-F0D2-40F9-BE2E-ECF3BD6ACD6D}" v="13" dt="2020-10-21T19:37:57.6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98" d="100"/>
          <a:sy n="98" d="100"/>
        </p:scale>
        <p:origin x="110"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iefexecutive" userId="794d922e-e270-4d40-9488-deee8344df53" providerId="ADAL" clId="{B17BB8B0-F0D2-40F9-BE2E-ECF3BD6ACD6D}"/>
    <pc:docChg chg="undo custSel mod addSld delSld modSld sldOrd">
      <pc:chgData name="chiefexecutive" userId="794d922e-e270-4d40-9488-deee8344df53" providerId="ADAL" clId="{B17BB8B0-F0D2-40F9-BE2E-ECF3BD6ACD6D}" dt="2020-10-21T19:41:38.812" v="826" actId="14100"/>
      <pc:docMkLst>
        <pc:docMk/>
      </pc:docMkLst>
      <pc:sldChg chg="modSp mod">
        <pc:chgData name="chiefexecutive" userId="794d922e-e270-4d40-9488-deee8344df53" providerId="ADAL" clId="{B17BB8B0-F0D2-40F9-BE2E-ECF3BD6ACD6D}" dt="2020-10-21T19:40:37.090" v="821" actId="207"/>
        <pc:sldMkLst>
          <pc:docMk/>
          <pc:sldMk cId="1022104951" sldId="256"/>
        </pc:sldMkLst>
        <pc:spChg chg="mod">
          <ac:chgData name="chiefexecutive" userId="794d922e-e270-4d40-9488-deee8344df53" providerId="ADAL" clId="{B17BB8B0-F0D2-40F9-BE2E-ECF3BD6ACD6D}" dt="2020-10-21T19:40:37.090" v="821" actId="207"/>
          <ac:spMkLst>
            <pc:docMk/>
            <pc:sldMk cId="1022104951" sldId="256"/>
            <ac:spMk id="8" creationId="{E0DF59C8-752A-4F34-889B-1D360AE7780E}"/>
          </ac:spMkLst>
        </pc:spChg>
        <pc:spChg chg="mod">
          <ac:chgData name="chiefexecutive" userId="794d922e-e270-4d40-9488-deee8344df53" providerId="ADAL" clId="{B17BB8B0-F0D2-40F9-BE2E-ECF3BD6ACD6D}" dt="2020-10-21T19:31:20.791" v="505" actId="20577"/>
          <ac:spMkLst>
            <pc:docMk/>
            <pc:sldMk cId="1022104951" sldId="256"/>
            <ac:spMk id="9" creationId="{8E92603A-8EAC-457F-B328-769CD0F2160A}"/>
          </ac:spMkLst>
        </pc:spChg>
      </pc:sldChg>
      <pc:sldChg chg="addSp modSp mod">
        <pc:chgData name="chiefexecutive" userId="794d922e-e270-4d40-9488-deee8344df53" providerId="ADAL" clId="{B17BB8B0-F0D2-40F9-BE2E-ECF3BD6ACD6D}" dt="2020-10-21T19:38:53.376" v="806" actId="207"/>
        <pc:sldMkLst>
          <pc:docMk/>
          <pc:sldMk cId="813027763" sldId="257"/>
        </pc:sldMkLst>
        <pc:spChg chg="add mod">
          <ac:chgData name="chiefexecutive" userId="794d922e-e270-4d40-9488-deee8344df53" providerId="ADAL" clId="{B17BB8B0-F0D2-40F9-BE2E-ECF3BD6ACD6D}" dt="2020-10-21T19:38:53.376" v="806" actId="207"/>
          <ac:spMkLst>
            <pc:docMk/>
            <pc:sldMk cId="813027763" sldId="257"/>
            <ac:spMk id="2" creationId="{E7857902-7A1E-42C6-9E98-91EF137A68B4}"/>
          </ac:spMkLst>
        </pc:spChg>
        <pc:picChg chg="mod">
          <ac:chgData name="chiefexecutive" userId="794d922e-e270-4d40-9488-deee8344df53" providerId="ADAL" clId="{B17BB8B0-F0D2-40F9-BE2E-ECF3BD6ACD6D}" dt="2020-10-21T19:37:44.967" v="750" actId="1076"/>
          <ac:picMkLst>
            <pc:docMk/>
            <pc:sldMk cId="813027763" sldId="257"/>
            <ac:picMk id="3" creationId="{D78B7421-EF6A-4949-83D0-DDAC780E3F1F}"/>
          </ac:picMkLst>
        </pc:picChg>
      </pc:sldChg>
      <pc:sldChg chg="addSp modSp mod">
        <pc:chgData name="chiefexecutive" userId="794d922e-e270-4d40-9488-deee8344df53" providerId="ADAL" clId="{B17BB8B0-F0D2-40F9-BE2E-ECF3BD6ACD6D}" dt="2020-10-21T19:38:59.186" v="807" actId="207"/>
        <pc:sldMkLst>
          <pc:docMk/>
          <pc:sldMk cId="3994333137" sldId="258"/>
        </pc:sldMkLst>
        <pc:spChg chg="add mod">
          <ac:chgData name="chiefexecutive" userId="794d922e-e270-4d40-9488-deee8344df53" providerId="ADAL" clId="{B17BB8B0-F0D2-40F9-BE2E-ECF3BD6ACD6D}" dt="2020-10-21T19:38:59.186" v="807" actId="207"/>
          <ac:spMkLst>
            <pc:docMk/>
            <pc:sldMk cId="3994333137" sldId="258"/>
            <ac:spMk id="3" creationId="{DA1C7BE4-8672-4033-B842-16F587E48B9F}"/>
          </ac:spMkLst>
        </pc:spChg>
        <pc:picChg chg="mod">
          <ac:chgData name="chiefexecutive" userId="794d922e-e270-4d40-9488-deee8344df53" providerId="ADAL" clId="{B17BB8B0-F0D2-40F9-BE2E-ECF3BD6ACD6D}" dt="2020-10-21T19:38:43.503" v="804" actId="1076"/>
          <ac:picMkLst>
            <pc:docMk/>
            <pc:sldMk cId="3994333137" sldId="258"/>
            <ac:picMk id="2" creationId="{54C53270-B27B-4B18-93AC-BDAB39CED178}"/>
          </ac:picMkLst>
        </pc:picChg>
      </pc:sldChg>
      <pc:sldChg chg="modSp mod">
        <pc:chgData name="chiefexecutive" userId="794d922e-e270-4d40-9488-deee8344df53" providerId="ADAL" clId="{B17BB8B0-F0D2-40F9-BE2E-ECF3BD6ACD6D}" dt="2020-10-21T19:39:06.037" v="808" actId="207"/>
        <pc:sldMkLst>
          <pc:docMk/>
          <pc:sldMk cId="3411503825" sldId="259"/>
        </pc:sldMkLst>
        <pc:spChg chg="mod">
          <ac:chgData name="chiefexecutive" userId="794d922e-e270-4d40-9488-deee8344df53" providerId="ADAL" clId="{B17BB8B0-F0D2-40F9-BE2E-ECF3BD6ACD6D}" dt="2020-10-21T19:39:06.037" v="808" actId="207"/>
          <ac:spMkLst>
            <pc:docMk/>
            <pc:sldMk cId="3411503825" sldId="259"/>
            <ac:spMk id="2" creationId="{757347FA-F923-45FD-A16B-F7344187DE5D}"/>
          </ac:spMkLst>
        </pc:spChg>
      </pc:sldChg>
      <pc:sldChg chg="del">
        <pc:chgData name="chiefexecutive" userId="794d922e-e270-4d40-9488-deee8344df53" providerId="ADAL" clId="{B17BB8B0-F0D2-40F9-BE2E-ECF3BD6ACD6D}" dt="2020-10-21T19:34:41.117" v="584" actId="47"/>
        <pc:sldMkLst>
          <pc:docMk/>
          <pc:sldMk cId="1510577694" sldId="261"/>
        </pc:sldMkLst>
      </pc:sldChg>
      <pc:sldChg chg="addSp modSp mod">
        <pc:chgData name="chiefexecutive" userId="794d922e-e270-4d40-9488-deee8344df53" providerId="ADAL" clId="{B17BB8B0-F0D2-40F9-BE2E-ECF3BD6ACD6D}" dt="2020-10-21T19:40:21.526" v="819" actId="207"/>
        <pc:sldMkLst>
          <pc:docMk/>
          <pc:sldMk cId="869188358" sldId="265"/>
        </pc:sldMkLst>
        <pc:spChg chg="add mod">
          <ac:chgData name="chiefexecutive" userId="794d922e-e270-4d40-9488-deee8344df53" providerId="ADAL" clId="{B17BB8B0-F0D2-40F9-BE2E-ECF3BD6ACD6D}" dt="2020-10-21T19:40:21.526" v="819" actId="207"/>
          <ac:spMkLst>
            <pc:docMk/>
            <pc:sldMk cId="869188358" sldId="265"/>
            <ac:spMk id="2" creationId="{1D41CDF4-D3C3-442F-BCA4-1D626FCB2E85}"/>
          </ac:spMkLst>
        </pc:spChg>
        <pc:picChg chg="mod">
          <ac:chgData name="chiefexecutive" userId="794d922e-e270-4d40-9488-deee8344df53" providerId="ADAL" clId="{B17BB8B0-F0D2-40F9-BE2E-ECF3BD6ACD6D}" dt="2020-10-21T19:35:23.146" v="643" actId="14100"/>
          <ac:picMkLst>
            <pc:docMk/>
            <pc:sldMk cId="869188358" sldId="265"/>
            <ac:picMk id="3" creationId="{056B6669-2B4F-4850-9BDD-10E639DD5EC0}"/>
          </ac:picMkLst>
        </pc:picChg>
      </pc:sldChg>
      <pc:sldChg chg="modSp mod">
        <pc:chgData name="chiefexecutive" userId="794d922e-e270-4d40-9488-deee8344df53" providerId="ADAL" clId="{B17BB8B0-F0D2-40F9-BE2E-ECF3BD6ACD6D}" dt="2020-10-21T19:39:19.373" v="810" actId="207"/>
        <pc:sldMkLst>
          <pc:docMk/>
          <pc:sldMk cId="1441209653" sldId="266"/>
        </pc:sldMkLst>
        <pc:spChg chg="mod">
          <ac:chgData name="chiefexecutive" userId="794d922e-e270-4d40-9488-deee8344df53" providerId="ADAL" clId="{B17BB8B0-F0D2-40F9-BE2E-ECF3BD6ACD6D}" dt="2020-10-21T19:39:19.373" v="810" actId="207"/>
          <ac:spMkLst>
            <pc:docMk/>
            <pc:sldMk cId="1441209653" sldId="266"/>
            <ac:spMk id="2" creationId="{270919BF-475E-4D1C-AE94-E85CC62942C2}"/>
          </ac:spMkLst>
        </pc:spChg>
      </pc:sldChg>
      <pc:sldChg chg="modSp mod">
        <pc:chgData name="chiefexecutive" userId="794d922e-e270-4d40-9488-deee8344df53" providerId="ADAL" clId="{B17BB8B0-F0D2-40F9-BE2E-ECF3BD6ACD6D}" dt="2020-10-21T19:39:25.236" v="811" actId="207"/>
        <pc:sldMkLst>
          <pc:docMk/>
          <pc:sldMk cId="1272393125" sldId="267"/>
        </pc:sldMkLst>
        <pc:spChg chg="mod">
          <ac:chgData name="chiefexecutive" userId="794d922e-e270-4d40-9488-deee8344df53" providerId="ADAL" clId="{B17BB8B0-F0D2-40F9-BE2E-ECF3BD6ACD6D}" dt="2020-10-21T19:39:25.236" v="811" actId="207"/>
          <ac:spMkLst>
            <pc:docMk/>
            <pc:sldMk cId="1272393125" sldId="267"/>
            <ac:spMk id="2" creationId="{88CB200F-2C27-4F53-9782-3549E788ABBC}"/>
          </ac:spMkLst>
        </pc:spChg>
      </pc:sldChg>
      <pc:sldChg chg="addSp delSp modSp mod setBg">
        <pc:chgData name="chiefexecutive" userId="794d922e-e270-4d40-9488-deee8344df53" providerId="ADAL" clId="{B17BB8B0-F0D2-40F9-BE2E-ECF3BD6ACD6D}" dt="2020-10-21T19:40:15.410" v="818" actId="207"/>
        <pc:sldMkLst>
          <pc:docMk/>
          <pc:sldMk cId="3519183508" sldId="268"/>
        </pc:sldMkLst>
        <pc:spChg chg="mod">
          <ac:chgData name="chiefexecutive" userId="794d922e-e270-4d40-9488-deee8344df53" providerId="ADAL" clId="{B17BB8B0-F0D2-40F9-BE2E-ECF3BD6ACD6D}" dt="2020-10-21T19:40:15.410" v="818" actId="207"/>
          <ac:spMkLst>
            <pc:docMk/>
            <pc:sldMk cId="3519183508" sldId="268"/>
            <ac:spMk id="2" creationId="{F200E52C-4AEB-40A2-8D5A-730893B0C4BC}"/>
          </ac:spMkLst>
        </pc:spChg>
        <pc:spChg chg="add del">
          <ac:chgData name="chiefexecutive" userId="794d922e-e270-4d40-9488-deee8344df53" providerId="ADAL" clId="{B17BB8B0-F0D2-40F9-BE2E-ECF3BD6ACD6D}" dt="2020-10-21T13:51:04.168" v="391" actId="26606"/>
          <ac:spMkLst>
            <pc:docMk/>
            <pc:sldMk cId="3519183508" sldId="268"/>
            <ac:spMk id="11" creationId="{A254D376-7060-4491-9779-FC35E62F3F6F}"/>
          </ac:spMkLst>
        </pc:spChg>
        <pc:picChg chg="mod ord">
          <ac:chgData name="chiefexecutive" userId="794d922e-e270-4d40-9488-deee8344df53" providerId="ADAL" clId="{B17BB8B0-F0D2-40F9-BE2E-ECF3BD6ACD6D}" dt="2020-10-21T19:34:35.672" v="583" actId="14100"/>
          <ac:picMkLst>
            <pc:docMk/>
            <pc:sldMk cId="3519183508" sldId="268"/>
            <ac:picMk id="4" creationId="{0B0C7965-D6B8-4C88-A50E-31FC921C0DAB}"/>
          </ac:picMkLst>
        </pc:picChg>
        <pc:picChg chg="mod">
          <ac:chgData name="chiefexecutive" userId="794d922e-e270-4d40-9488-deee8344df53" providerId="ADAL" clId="{B17BB8B0-F0D2-40F9-BE2E-ECF3BD6ACD6D}" dt="2020-10-21T13:51:04.168" v="391" actId="26606"/>
          <ac:picMkLst>
            <pc:docMk/>
            <pc:sldMk cId="3519183508" sldId="268"/>
            <ac:picMk id="6" creationId="{F6049213-87EB-4331-9F1E-CF1C6C68691A}"/>
          </ac:picMkLst>
        </pc:picChg>
      </pc:sldChg>
      <pc:sldChg chg="modSp mod">
        <pc:chgData name="chiefexecutive" userId="794d922e-e270-4d40-9488-deee8344df53" providerId="ADAL" clId="{B17BB8B0-F0D2-40F9-BE2E-ECF3BD6ACD6D}" dt="2020-10-21T19:39:33.304" v="812" actId="207"/>
        <pc:sldMkLst>
          <pc:docMk/>
          <pc:sldMk cId="2157574348" sldId="269"/>
        </pc:sldMkLst>
        <pc:spChg chg="mod">
          <ac:chgData name="chiefexecutive" userId="794d922e-e270-4d40-9488-deee8344df53" providerId="ADAL" clId="{B17BB8B0-F0D2-40F9-BE2E-ECF3BD6ACD6D}" dt="2020-10-21T19:39:33.304" v="812" actId="207"/>
          <ac:spMkLst>
            <pc:docMk/>
            <pc:sldMk cId="2157574348" sldId="269"/>
            <ac:spMk id="2" creationId="{0E2742AC-A898-4206-8910-C19E67BC2407}"/>
          </ac:spMkLst>
        </pc:spChg>
      </pc:sldChg>
      <pc:sldChg chg="addSp delSp modSp mod setBg">
        <pc:chgData name="chiefexecutive" userId="794d922e-e270-4d40-9488-deee8344df53" providerId="ADAL" clId="{B17BB8B0-F0D2-40F9-BE2E-ECF3BD6ACD6D}" dt="2020-10-21T19:39:54.893" v="815" actId="207"/>
        <pc:sldMkLst>
          <pc:docMk/>
          <pc:sldMk cId="640704503" sldId="270"/>
        </pc:sldMkLst>
        <pc:spChg chg="mod">
          <ac:chgData name="chiefexecutive" userId="794d922e-e270-4d40-9488-deee8344df53" providerId="ADAL" clId="{B17BB8B0-F0D2-40F9-BE2E-ECF3BD6ACD6D}" dt="2020-10-21T19:39:54.893" v="815" actId="207"/>
          <ac:spMkLst>
            <pc:docMk/>
            <pc:sldMk cId="640704503" sldId="270"/>
            <ac:spMk id="2" creationId="{2EB76E32-DC5F-4274-8E3B-84316D1C2441}"/>
          </ac:spMkLst>
        </pc:spChg>
        <pc:spChg chg="add del">
          <ac:chgData name="chiefexecutive" userId="794d922e-e270-4d40-9488-deee8344df53" providerId="ADAL" clId="{B17BB8B0-F0D2-40F9-BE2E-ECF3BD6ACD6D}" dt="2020-10-21T13:51:28.098" v="393" actId="26606"/>
          <ac:spMkLst>
            <pc:docMk/>
            <pc:sldMk cId="640704503" sldId="270"/>
            <ac:spMk id="71" creationId="{A4AC5506-6312-4701-8D3C-40187889A947}"/>
          </ac:spMkLst>
        </pc:spChg>
        <pc:spChg chg="add del">
          <ac:chgData name="chiefexecutive" userId="794d922e-e270-4d40-9488-deee8344df53" providerId="ADAL" clId="{B17BB8B0-F0D2-40F9-BE2E-ECF3BD6ACD6D}" dt="2020-10-21T13:51:30.748" v="395" actId="26606"/>
          <ac:spMkLst>
            <pc:docMk/>
            <pc:sldMk cId="640704503" sldId="270"/>
            <ac:spMk id="73" creationId="{B34F5AD2-EDBD-4BBD-A55C-EAFFD0C7097A}"/>
          </ac:spMkLst>
        </pc:spChg>
        <pc:spChg chg="add del">
          <ac:chgData name="chiefexecutive" userId="794d922e-e270-4d40-9488-deee8344df53" providerId="ADAL" clId="{B17BB8B0-F0D2-40F9-BE2E-ECF3BD6ACD6D}" dt="2020-10-21T13:51:30.748" v="395" actId="26606"/>
          <ac:spMkLst>
            <pc:docMk/>
            <pc:sldMk cId="640704503" sldId="270"/>
            <ac:spMk id="6148" creationId="{C3896A03-3945-419A-B66B-4EE266EDD152}"/>
          </ac:spMkLst>
        </pc:spChg>
        <pc:picChg chg="mod ord">
          <ac:chgData name="chiefexecutive" userId="794d922e-e270-4d40-9488-deee8344df53" providerId="ADAL" clId="{B17BB8B0-F0D2-40F9-BE2E-ECF3BD6ACD6D}" dt="2020-10-21T13:51:30.748" v="395" actId="26606"/>
          <ac:picMkLst>
            <pc:docMk/>
            <pc:sldMk cId="640704503" sldId="270"/>
            <ac:picMk id="6" creationId="{F6049213-87EB-4331-9F1E-CF1C6C68691A}"/>
          </ac:picMkLst>
        </pc:picChg>
        <pc:picChg chg="mod ord">
          <ac:chgData name="chiefexecutive" userId="794d922e-e270-4d40-9488-deee8344df53" providerId="ADAL" clId="{B17BB8B0-F0D2-40F9-BE2E-ECF3BD6ACD6D}" dt="2020-10-21T13:51:30.748" v="395" actId="26606"/>
          <ac:picMkLst>
            <pc:docMk/>
            <pc:sldMk cId="640704503" sldId="270"/>
            <ac:picMk id="6146" creationId="{F447C0B1-1916-430E-9681-D8E6C06F9D40}"/>
          </ac:picMkLst>
        </pc:picChg>
      </pc:sldChg>
      <pc:sldChg chg="modSp mod">
        <pc:chgData name="chiefexecutive" userId="794d922e-e270-4d40-9488-deee8344df53" providerId="ADAL" clId="{B17BB8B0-F0D2-40F9-BE2E-ECF3BD6ACD6D}" dt="2020-10-21T19:40:01.758" v="816" actId="207"/>
        <pc:sldMkLst>
          <pc:docMk/>
          <pc:sldMk cId="3817648621" sldId="271"/>
        </pc:sldMkLst>
        <pc:spChg chg="mod">
          <ac:chgData name="chiefexecutive" userId="794d922e-e270-4d40-9488-deee8344df53" providerId="ADAL" clId="{B17BB8B0-F0D2-40F9-BE2E-ECF3BD6ACD6D}" dt="2020-10-21T19:40:01.758" v="816" actId="207"/>
          <ac:spMkLst>
            <pc:docMk/>
            <pc:sldMk cId="3817648621" sldId="271"/>
            <ac:spMk id="2" creationId="{1E5C2E5E-3F80-4380-83BA-A497DC05ED43}"/>
          </ac:spMkLst>
        </pc:spChg>
      </pc:sldChg>
      <pc:sldChg chg="modSp mod">
        <pc:chgData name="chiefexecutive" userId="794d922e-e270-4d40-9488-deee8344df53" providerId="ADAL" clId="{B17BB8B0-F0D2-40F9-BE2E-ECF3BD6ACD6D}" dt="2020-10-21T19:39:49.425" v="814" actId="207"/>
        <pc:sldMkLst>
          <pc:docMk/>
          <pc:sldMk cId="2552659718" sldId="274"/>
        </pc:sldMkLst>
        <pc:spChg chg="mod">
          <ac:chgData name="chiefexecutive" userId="794d922e-e270-4d40-9488-deee8344df53" providerId="ADAL" clId="{B17BB8B0-F0D2-40F9-BE2E-ECF3BD6ACD6D}" dt="2020-10-21T19:39:49.425" v="814" actId="207"/>
          <ac:spMkLst>
            <pc:docMk/>
            <pc:sldMk cId="2552659718" sldId="274"/>
            <ac:spMk id="2" creationId="{BE4A5B4B-7346-42B6-ABBE-A020BCDF19A9}"/>
          </ac:spMkLst>
        </pc:spChg>
      </pc:sldChg>
      <pc:sldChg chg="del">
        <pc:chgData name="chiefexecutive" userId="794d922e-e270-4d40-9488-deee8344df53" providerId="ADAL" clId="{B17BB8B0-F0D2-40F9-BE2E-ECF3BD6ACD6D}" dt="2020-10-21T11:30:29.138" v="0" actId="2696"/>
        <pc:sldMkLst>
          <pc:docMk/>
          <pc:sldMk cId="1794931172" sldId="275"/>
        </pc:sldMkLst>
      </pc:sldChg>
      <pc:sldChg chg="modSp mod">
        <pc:chgData name="chiefexecutive" userId="794d922e-e270-4d40-9488-deee8344df53" providerId="ADAL" clId="{B17BB8B0-F0D2-40F9-BE2E-ECF3BD6ACD6D}" dt="2020-10-21T19:41:38.812" v="826" actId="14100"/>
        <pc:sldMkLst>
          <pc:docMk/>
          <pc:sldMk cId="1907073973" sldId="276"/>
        </pc:sldMkLst>
        <pc:spChg chg="mod">
          <ac:chgData name="chiefexecutive" userId="794d922e-e270-4d40-9488-deee8344df53" providerId="ADAL" clId="{B17BB8B0-F0D2-40F9-BE2E-ECF3BD6ACD6D}" dt="2020-10-21T19:41:38.812" v="826" actId="14100"/>
          <ac:spMkLst>
            <pc:docMk/>
            <pc:sldMk cId="1907073973" sldId="276"/>
            <ac:spMk id="4" creationId="{0B984C96-8EE1-4BCD-AC7E-5A4FFAF72958}"/>
          </ac:spMkLst>
        </pc:spChg>
      </pc:sldChg>
      <pc:sldChg chg="modSp mod">
        <pc:chgData name="chiefexecutive" userId="794d922e-e270-4d40-9488-deee8344df53" providerId="ADAL" clId="{B17BB8B0-F0D2-40F9-BE2E-ECF3BD6ACD6D}" dt="2020-10-21T19:39:41.321" v="813" actId="207"/>
        <pc:sldMkLst>
          <pc:docMk/>
          <pc:sldMk cId="1320296685" sldId="277"/>
        </pc:sldMkLst>
        <pc:spChg chg="mod">
          <ac:chgData name="chiefexecutive" userId="794d922e-e270-4d40-9488-deee8344df53" providerId="ADAL" clId="{B17BB8B0-F0D2-40F9-BE2E-ECF3BD6ACD6D}" dt="2020-10-21T19:39:41.321" v="813" actId="207"/>
          <ac:spMkLst>
            <pc:docMk/>
            <pc:sldMk cId="1320296685" sldId="277"/>
            <ac:spMk id="2" creationId="{B38ECB6E-9FC6-47C7-8BA9-BE6701BD5D44}"/>
          </ac:spMkLst>
        </pc:spChg>
      </pc:sldChg>
      <pc:sldChg chg="addSp modSp new mod">
        <pc:chgData name="chiefexecutive" userId="794d922e-e270-4d40-9488-deee8344df53" providerId="ADAL" clId="{B17BB8B0-F0D2-40F9-BE2E-ECF3BD6ACD6D}" dt="2020-10-21T19:39:12.120" v="809" actId="207"/>
        <pc:sldMkLst>
          <pc:docMk/>
          <pc:sldMk cId="2244867643" sldId="278"/>
        </pc:sldMkLst>
        <pc:spChg chg="add mod">
          <ac:chgData name="chiefexecutive" userId="794d922e-e270-4d40-9488-deee8344df53" providerId="ADAL" clId="{B17BB8B0-F0D2-40F9-BE2E-ECF3BD6ACD6D}" dt="2020-10-21T19:39:12.120" v="809" actId="207"/>
          <ac:spMkLst>
            <pc:docMk/>
            <pc:sldMk cId="2244867643" sldId="278"/>
            <ac:spMk id="3" creationId="{5C89E4E2-1484-4266-B834-599FA1987E72}"/>
          </ac:spMkLst>
        </pc:spChg>
        <pc:picChg chg="add mod">
          <ac:chgData name="chiefexecutive" userId="794d922e-e270-4d40-9488-deee8344df53" providerId="ADAL" clId="{B17BB8B0-F0D2-40F9-BE2E-ECF3BD6ACD6D}" dt="2020-10-21T13:49:43.008" v="377" actId="1076"/>
          <ac:picMkLst>
            <pc:docMk/>
            <pc:sldMk cId="2244867643" sldId="278"/>
            <ac:picMk id="2" creationId="{1A67F27F-39D6-4C08-8FF2-CC59859D52D9}"/>
          </ac:picMkLst>
        </pc:picChg>
      </pc:sldChg>
      <pc:sldChg chg="addSp delSp modSp new mod ord setBg">
        <pc:chgData name="chiefexecutive" userId="794d922e-e270-4d40-9488-deee8344df53" providerId="ADAL" clId="{B17BB8B0-F0D2-40F9-BE2E-ECF3BD6ACD6D}" dt="2020-10-21T19:40:28.500" v="820" actId="207"/>
        <pc:sldMkLst>
          <pc:docMk/>
          <pc:sldMk cId="3378190920" sldId="279"/>
        </pc:sldMkLst>
        <pc:spChg chg="add mod">
          <ac:chgData name="chiefexecutive" userId="794d922e-e270-4d40-9488-deee8344df53" providerId="ADAL" clId="{B17BB8B0-F0D2-40F9-BE2E-ECF3BD6ACD6D}" dt="2020-10-21T19:40:28.500" v="820" actId="207"/>
          <ac:spMkLst>
            <pc:docMk/>
            <pc:sldMk cId="3378190920" sldId="279"/>
            <ac:spMk id="2" creationId="{5F672F19-B30F-4AAE-B864-EA0B9779E26B}"/>
          </ac:spMkLst>
        </pc:spChg>
        <pc:spChg chg="add del">
          <ac:chgData name="chiefexecutive" userId="794d922e-e270-4d40-9488-deee8344df53" providerId="ADAL" clId="{B17BB8B0-F0D2-40F9-BE2E-ECF3BD6ACD6D}" dt="2020-10-21T13:51:31.173" v="396" actId="26606"/>
          <ac:spMkLst>
            <pc:docMk/>
            <pc:sldMk cId="3378190920" sldId="279"/>
            <ac:spMk id="8" creationId="{57845966-6EFC-468A-9CC7-BAB4B95854E7}"/>
          </ac:spMkLst>
        </pc:spChg>
        <pc:spChg chg="add del">
          <ac:chgData name="chiefexecutive" userId="794d922e-e270-4d40-9488-deee8344df53" providerId="ADAL" clId="{B17BB8B0-F0D2-40F9-BE2E-ECF3BD6ACD6D}" dt="2020-10-21T13:51:31.173" v="396" actId="26606"/>
          <ac:spMkLst>
            <pc:docMk/>
            <pc:sldMk cId="3378190920" sldId="279"/>
            <ac:spMk id="12" creationId="{ADAD1991-FFD1-4E94-ABAB-7560D33008E4}"/>
          </ac:spMkLst>
        </pc:spChg>
        <pc:picChg chg="add mod">
          <ac:chgData name="chiefexecutive" userId="794d922e-e270-4d40-9488-deee8344df53" providerId="ADAL" clId="{B17BB8B0-F0D2-40F9-BE2E-ECF3BD6ACD6D}" dt="2020-10-21T19:36:44.861" v="725" actId="1076"/>
          <ac:picMkLst>
            <pc:docMk/>
            <pc:sldMk cId="3378190920" sldId="279"/>
            <ac:picMk id="3" creationId="{2F318006-971E-4BEA-8DD3-627B98A604F0}"/>
          </ac:picMkLst>
        </pc:picChg>
        <pc:picChg chg="add del">
          <ac:chgData name="chiefexecutive" userId="794d922e-e270-4d40-9488-deee8344df53" providerId="ADAL" clId="{B17BB8B0-F0D2-40F9-BE2E-ECF3BD6ACD6D}" dt="2020-10-21T13:51:31.173" v="396" actId="26606"/>
          <ac:picMkLst>
            <pc:docMk/>
            <pc:sldMk cId="3378190920" sldId="279"/>
            <ac:picMk id="10" creationId="{75554383-98AF-4A47-BB65-705FAAA4BE6A}"/>
          </ac:picMkLst>
        </pc:picChg>
      </pc:sldChg>
      <pc:sldChg chg="addSp modSp new mod setBg">
        <pc:chgData name="chiefexecutive" userId="794d922e-e270-4d40-9488-deee8344df53" providerId="ADAL" clId="{B17BB8B0-F0D2-40F9-BE2E-ECF3BD6ACD6D}" dt="2020-10-21T19:41:00.676" v="822" actId="207"/>
        <pc:sldMkLst>
          <pc:docMk/>
          <pc:sldMk cId="1458874786" sldId="280"/>
        </pc:sldMkLst>
        <pc:spChg chg="mod">
          <ac:chgData name="chiefexecutive" userId="794d922e-e270-4d40-9488-deee8344df53" providerId="ADAL" clId="{B17BB8B0-F0D2-40F9-BE2E-ECF3BD6ACD6D}" dt="2020-10-21T19:41:00.676" v="822" actId="207"/>
          <ac:spMkLst>
            <pc:docMk/>
            <pc:sldMk cId="1458874786" sldId="280"/>
            <ac:spMk id="2" creationId="{D214DB9A-E38F-4FAF-B477-E1C012BF8609}"/>
          </ac:spMkLst>
        </pc:spChg>
        <pc:spChg chg="add mod">
          <ac:chgData name="chiefexecutive" userId="794d922e-e270-4d40-9488-deee8344df53" providerId="ADAL" clId="{B17BB8B0-F0D2-40F9-BE2E-ECF3BD6ACD6D}" dt="2020-10-21T13:50:39.498" v="388" actId="26606"/>
          <ac:spMkLst>
            <pc:docMk/>
            <pc:sldMk cId="1458874786" sldId="280"/>
            <ac:spMk id="4" creationId="{F783D6B1-5C8A-423F-A622-F06F50F4F832}"/>
          </ac:spMkLst>
        </pc:spChg>
        <pc:spChg chg="add">
          <ac:chgData name="chiefexecutive" userId="794d922e-e270-4d40-9488-deee8344df53" providerId="ADAL" clId="{B17BB8B0-F0D2-40F9-BE2E-ECF3BD6ACD6D}" dt="2020-10-21T13:50:39.498" v="388" actId="26606"/>
          <ac:spMkLst>
            <pc:docMk/>
            <pc:sldMk cId="1458874786" sldId="280"/>
            <ac:spMk id="71" creationId="{3CD9DF72-87A3-404E-A828-84CBF11A8303}"/>
          </ac:spMkLst>
        </pc:spChg>
        <pc:picChg chg="add mod ord">
          <ac:chgData name="chiefexecutive" userId="794d922e-e270-4d40-9488-deee8344df53" providerId="ADAL" clId="{B17BB8B0-F0D2-40F9-BE2E-ECF3BD6ACD6D}" dt="2020-10-21T13:50:39.498" v="388" actId="26606"/>
          <ac:picMkLst>
            <pc:docMk/>
            <pc:sldMk cId="1458874786" sldId="280"/>
            <ac:picMk id="1026" creationId="{A4E54BE7-3ECB-4BB6-8CCB-E12B56725AA1}"/>
          </ac:picMkLst>
        </pc:picChg>
        <pc:cxnChg chg="add">
          <ac:chgData name="chiefexecutive" userId="794d922e-e270-4d40-9488-deee8344df53" providerId="ADAL" clId="{B17BB8B0-F0D2-40F9-BE2E-ECF3BD6ACD6D}" dt="2020-10-21T13:50:39.498" v="388" actId="26606"/>
          <ac:cxnSpMkLst>
            <pc:docMk/>
            <pc:sldMk cId="1458874786" sldId="280"/>
            <ac:cxnSpMk id="73" creationId="{20E3A342-4D61-4E3F-AF90-1AB42AEB96CC}"/>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F2E123-A4A5-4D7B-A8DF-BB22FD7E1FDF}" type="datetimeFigureOut">
              <a:rPr lang="en-GB" smtClean="0"/>
              <a:t>21/10/2020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18BEA8-3850-4B71-9D65-4270EDC90F3E}" type="slidenum">
              <a:rPr lang="en-GB" smtClean="0"/>
              <a:t>‹#›</a:t>
            </a:fld>
            <a:endParaRPr lang="en-GB"/>
          </a:p>
        </p:txBody>
      </p:sp>
    </p:spTree>
    <p:extLst>
      <p:ext uri="{BB962C8B-B14F-4D97-AF65-F5344CB8AC3E}">
        <p14:creationId xmlns:p14="http://schemas.microsoft.com/office/powerpoint/2010/main" val="4258032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E717C-7CAB-4E8F-B6D1-7B963B2F15C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353C47D-15FA-4D54-9DF3-83C230DA3C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FED827A-2E20-494A-9AC0-D4E6D40EE36F}"/>
              </a:ext>
            </a:extLst>
          </p:cNvPr>
          <p:cNvSpPr>
            <a:spLocks noGrp="1"/>
          </p:cNvSpPr>
          <p:nvPr>
            <p:ph type="dt" sz="half" idx="10"/>
          </p:nvPr>
        </p:nvSpPr>
        <p:spPr/>
        <p:txBody>
          <a:bodyPr/>
          <a:lstStyle/>
          <a:p>
            <a:fld id="{DA31C3E8-8C7B-40FE-A7F7-0C21B9477326}" type="datetimeFigureOut">
              <a:rPr lang="en-GB" smtClean="0"/>
              <a:t>21/10/2020</a:t>
            </a:fld>
            <a:endParaRPr lang="en-GB"/>
          </a:p>
        </p:txBody>
      </p:sp>
      <p:sp>
        <p:nvSpPr>
          <p:cNvPr id="5" name="Footer Placeholder 4">
            <a:extLst>
              <a:ext uri="{FF2B5EF4-FFF2-40B4-BE49-F238E27FC236}">
                <a16:creationId xmlns:a16="http://schemas.microsoft.com/office/drawing/2014/main" id="{77A6216D-2107-4F13-9596-0D1A5F03E72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2C23B43-5C9E-4EAE-B94B-FFC26AB1E723}"/>
              </a:ext>
            </a:extLst>
          </p:cNvPr>
          <p:cNvSpPr>
            <a:spLocks noGrp="1"/>
          </p:cNvSpPr>
          <p:nvPr>
            <p:ph type="sldNum" sz="quarter" idx="12"/>
          </p:nvPr>
        </p:nvSpPr>
        <p:spPr/>
        <p:txBody>
          <a:bodyPr/>
          <a:lstStyle/>
          <a:p>
            <a:fld id="{F892FB79-DEC0-4138-B673-30C3724FD904}" type="slidenum">
              <a:rPr lang="en-GB" smtClean="0"/>
              <a:t>‹#›</a:t>
            </a:fld>
            <a:endParaRPr lang="en-GB"/>
          </a:p>
        </p:txBody>
      </p:sp>
    </p:spTree>
    <p:extLst>
      <p:ext uri="{BB962C8B-B14F-4D97-AF65-F5344CB8AC3E}">
        <p14:creationId xmlns:p14="http://schemas.microsoft.com/office/powerpoint/2010/main" val="2994510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C8F6B-2224-41F0-B399-9FC54E59FEE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2982195-4150-4A26-A2AE-59316318FE1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8983DF5-8268-45C5-AB24-C92C00D4834E}"/>
              </a:ext>
            </a:extLst>
          </p:cNvPr>
          <p:cNvSpPr>
            <a:spLocks noGrp="1"/>
          </p:cNvSpPr>
          <p:nvPr>
            <p:ph type="dt" sz="half" idx="10"/>
          </p:nvPr>
        </p:nvSpPr>
        <p:spPr/>
        <p:txBody>
          <a:bodyPr/>
          <a:lstStyle/>
          <a:p>
            <a:fld id="{DA31C3E8-8C7B-40FE-A7F7-0C21B9477326}" type="datetimeFigureOut">
              <a:rPr lang="en-GB" smtClean="0"/>
              <a:t>21/10/2020</a:t>
            </a:fld>
            <a:endParaRPr lang="en-GB"/>
          </a:p>
        </p:txBody>
      </p:sp>
      <p:sp>
        <p:nvSpPr>
          <p:cNvPr id="5" name="Footer Placeholder 4">
            <a:extLst>
              <a:ext uri="{FF2B5EF4-FFF2-40B4-BE49-F238E27FC236}">
                <a16:creationId xmlns:a16="http://schemas.microsoft.com/office/drawing/2014/main" id="{EC2A760B-F20F-40C2-B1C1-C7974D2CFD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394226-AA29-4AA8-9710-79B2459403F7}"/>
              </a:ext>
            </a:extLst>
          </p:cNvPr>
          <p:cNvSpPr>
            <a:spLocks noGrp="1"/>
          </p:cNvSpPr>
          <p:nvPr>
            <p:ph type="sldNum" sz="quarter" idx="12"/>
          </p:nvPr>
        </p:nvSpPr>
        <p:spPr/>
        <p:txBody>
          <a:bodyPr/>
          <a:lstStyle/>
          <a:p>
            <a:fld id="{F892FB79-DEC0-4138-B673-30C3724FD904}" type="slidenum">
              <a:rPr lang="en-GB" smtClean="0"/>
              <a:t>‹#›</a:t>
            </a:fld>
            <a:endParaRPr lang="en-GB"/>
          </a:p>
        </p:txBody>
      </p:sp>
    </p:spTree>
    <p:extLst>
      <p:ext uri="{BB962C8B-B14F-4D97-AF65-F5344CB8AC3E}">
        <p14:creationId xmlns:p14="http://schemas.microsoft.com/office/powerpoint/2010/main" val="4169202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4A85E-99F5-45DA-916F-CBB015090D9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128E388-E5AC-4B4B-A78B-5A1F5C83F1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3739F7-3C7A-4CA0-A4F6-469AF0EE4F7C}"/>
              </a:ext>
            </a:extLst>
          </p:cNvPr>
          <p:cNvSpPr>
            <a:spLocks noGrp="1"/>
          </p:cNvSpPr>
          <p:nvPr>
            <p:ph type="dt" sz="half" idx="10"/>
          </p:nvPr>
        </p:nvSpPr>
        <p:spPr/>
        <p:txBody>
          <a:bodyPr/>
          <a:lstStyle/>
          <a:p>
            <a:fld id="{DA31C3E8-8C7B-40FE-A7F7-0C21B9477326}" type="datetimeFigureOut">
              <a:rPr lang="en-GB" smtClean="0"/>
              <a:t>21/10/2020</a:t>
            </a:fld>
            <a:endParaRPr lang="en-GB"/>
          </a:p>
        </p:txBody>
      </p:sp>
      <p:sp>
        <p:nvSpPr>
          <p:cNvPr id="5" name="Footer Placeholder 4">
            <a:extLst>
              <a:ext uri="{FF2B5EF4-FFF2-40B4-BE49-F238E27FC236}">
                <a16:creationId xmlns:a16="http://schemas.microsoft.com/office/drawing/2014/main" id="{E1E5ADC6-209E-43E3-BEFB-9F7865ECA32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08D6D3E-0710-4B89-B270-B1F590AB8C14}"/>
              </a:ext>
            </a:extLst>
          </p:cNvPr>
          <p:cNvSpPr>
            <a:spLocks noGrp="1"/>
          </p:cNvSpPr>
          <p:nvPr>
            <p:ph type="sldNum" sz="quarter" idx="12"/>
          </p:nvPr>
        </p:nvSpPr>
        <p:spPr/>
        <p:txBody>
          <a:bodyPr/>
          <a:lstStyle/>
          <a:p>
            <a:fld id="{F892FB79-DEC0-4138-B673-30C3724FD904}" type="slidenum">
              <a:rPr lang="en-GB" smtClean="0"/>
              <a:t>‹#›</a:t>
            </a:fld>
            <a:endParaRPr lang="en-GB"/>
          </a:p>
        </p:txBody>
      </p:sp>
    </p:spTree>
    <p:extLst>
      <p:ext uri="{BB962C8B-B14F-4D97-AF65-F5344CB8AC3E}">
        <p14:creationId xmlns:p14="http://schemas.microsoft.com/office/powerpoint/2010/main" val="2515728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21E43-7DE3-4871-BF00-435811E09A8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0A15701-0FBE-449F-8951-926421F3763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5CC3F56-FAF8-4817-90FD-F1FA51B639E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4F8C3CE-F8F6-4507-A4C2-7CD2E6DF12A9}"/>
              </a:ext>
            </a:extLst>
          </p:cNvPr>
          <p:cNvSpPr>
            <a:spLocks noGrp="1"/>
          </p:cNvSpPr>
          <p:nvPr>
            <p:ph type="dt" sz="half" idx="10"/>
          </p:nvPr>
        </p:nvSpPr>
        <p:spPr/>
        <p:txBody>
          <a:bodyPr/>
          <a:lstStyle/>
          <a:p>
            <a:fld id="{DA31C3E8-8C7B-40FE-A7F7-0C21B9477326}" type="datetimeFigureOut">
              <a:rPr lang="en-GB" smtClean="0"/>
              <a:t>21/10/2020</a:t>
            </a:fld>
            <a:endParaRPr lang="en-GB"/>
          </a:p>
        </p:txBody>
      </p:sp>
      <p:sp>
        <p:nvSpPr>
          <p:cNvPr id="6" name="Footer Placeholder 5">
            <a:extLst>
              <a:ext uri="{FF2B5EF4-FFF2-40B4-BE49-F238E27FC236}">
                <a16:creationId xmlns:a16="http://schemas.microsoft.com/office/drawing/2014/main" id="{95FB24B7-DE4A-4120-BEBF-AF396438721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DCDB39B-E055-4D09-8549-804F22EAA2E4}"/>
              </a:ext>
            </a:extLst>
          </p:cNvPr>
          <p:cNvSpPr>
            <a:spLocks noGrp="1"/>
          </p:cNvSpPr>
          <p:nvPr>
            <p:ph type="sldNum" sz="quarter" idx="12"/>
          </p:nvPr>
        </p:nvSpPr>
        <p:spPr/>
        <p:txBody>
          <a:bodyPr/>
          <a:lstStyle/>
          <a:p>
            <a:fld id="{F892FB79-DEC0-4138-B673-30C3724FD904}" type="slidenum">
              <a:rPr lang="en-GB" smtClean="0"/>
              <a:t>‹#›</a:t>
            </a:fld>
            <a:endParaRPr lang="en-GB"/>
          </a:p>
        </p:txBody>
      </p:sp>
    </p:spTree>
    <p:extLst>
      <p:ext uri="{BB962C8B-B14F-4D97-AF65-F5344CB8AC3E}">
        <p14:creationId xmlns:p14="http://schemas.microsoft.com/office/powerpoint/2010/main" val="4206327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C5779-4CAA-400F-B3A2-7023B626B61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AB9FAC8-611F-479F-ACBB-53A0B0FC27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CB2A157-6008-4B04-BD10-59C2B0A604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4A21E0B-4E95-4B18-9CEF-67F9CFFA04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4A2815C-469F-4C15-8DB7-EB715455F51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E52202C-E88D-43B0-86BE-C30B3ED43BE9}"/>
              </a:ext>
            </a:extLst>
          </p:cNvPr>
          <p:cNvSpPr>
            <a:spLocks noGrp="1"/>
          </p:cNvSpPr>
          <p:nvPr>
            <p:ph type="dt" sz="half" idx="10"/>
          </p:nvPr>
        </p:nvSpPr>
        <p:spPr/>
        <p:txBody>
          <a:bodyPr/>
          <a:lstStyle/>
          <a:p>
            <a:fld id="{DA31C3E8-8C7B-40FE-A7F7-0C21B9477326}" type="datetimeFigureOut">
              <a:rPr lang="en-GB" smtClean="0"/>
              <a:t>21/10/2020</a:t>
            </a:fld>
            <a:endParaRPr lang="en-GB"/>
          </a:p>
        </p:txBody>
      </p:sp>
      <p:sp>
        <p:nvSpPr>
          <p:cNvPr id="8" name="Footer Placeholder 7">
            <a:extLst>
              <a:ext uri="{FF2B5EF4-FFF2-40B4-BE49-F238E27FC236}">
                <a16:creationId xmlns:a16="http://schemas.microsoft.com/office/drawing/2014/main" id="{C6BAB2C7-A829-4A93-AB80-FA73183BB97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ED22097-0E1B-4471-BF35-D418E397D9A2}"/>
              </a:ext>
            </a:extLst>
          </p:cNvPr>
          <p:cNvSpPr>
            <a:spLocks noGrp="1"/>
          </p:cNvSpPr>
          <p:nvPr>
            <p:ph type="sldNum" sz="quarter" idx="12"/>
          </p:nvPr>
        </p:nvSpPr>
        <p:spPr/>
        <p:txBody>
          <a:bodyPr/>
          <a:lstStyle/>
          <a:p>
            <a:fld id="{F892FB79-DEC0-4138-B673-30C3724FD904}" type="slidenum">
              <a:rPr lang="en-GB" smtClean="0"/>
              <a:t>‹#›</a:t>
            </a:fld>
            <a:endParaRPr lang="en-GB"/>
          </a:p>
        </p:txBody>
      </p:sp>
    </p:spTree>
    <p:extLst>
      <p:ext uri="{BB962C8B-B14F-4D97-AF65-F5344CB8AC3E}">
        <p14:creationId xmlns:p14="http://schemas.microsoft.com/office/powerpoint/2010/main" val="1730507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9D92E-3A24-40CD-AFAF-718EDD86B0D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9272BA7-17B6-4E0C-8538-194BBFC6F0D8}"/>
              </a:ext>
            </a:extLst>
          </p:cNvPr>
          <p:cNvSpPr>
            <a:spLocks noGrp="1"/>
          </p:cNvSpPr>
          <p:nvPr>
            <p:ph type="dt" sz="half" idx="10"/>
          </p:nvPr>
        </p:nvSpPr>
        <p:spPr/>
        <p:txBody>
          <a:bodyPr/>
          <a:lstStyle/>
          <a:p>
            <a:fld id="{DA31C3E8-8C7B-40FE-A7F7-0C21B9477326}" type="datetimeFigureOut">
              <a:rPr lang="en-GB" smtClean="0"/>
              <a:t>21/10/2020</a:t>
            </a:fld>
            <a:endParaRPr lang="en-GB"/>
          </a:p>
        </p:txBody>
      </p:sp>
      <p:sp>
        <p:nvSpPr>
          <p:cNvPr id="4" name="Footer Placeholder 3">
            <a:extLst>
              <a:ext uri="{FF2B5EF4-FFF2-40B4-BE49-F238E27FC236}">
                <a16:creationId xmlns:a16="http://schemas.microsoft.com/office/drawing/2014/main" id="{9B5B7AAA-0A95-4789-BD95-1C97AF0CF04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005A294-DB63-46AB-8B8F-F80A8C33091D}"/>
              </a:ext>
            </a:extLst>
          </p:cNvPr>
          <p:cNvSpPr>
            <a:spLocks noGrp="1"/>
          </p:cNvSpPr>
          <p:nvPr>
            <p:ph type="sldNum" sz="quarter" idx="12"/>
          </p:nvPr>
        </p:nvSpPr>
        <p:spPr/>
        <p:txBody>
          <a:bodyPr/>
          <a:lstStyle/>
          <a:p>
            <a:fld id="{F892FB79-DEC0-4138-B673-30C3724FD904}" type="slidenum">
              <a:rPr lang="en-GB" smtClean="0"/>
              <a:t>‹#›</a:t>
            </a:fld>
            <a:endParaRPr lang="en-GB"/>
          </a:p>
        </p:txBody>
      </p:sp>
    </p:spTree>
    <p:extLst>
      <p:ext uri="{BB962C8B-B14F-4D97-AF65-F5344CB8AC3E}">
        <p14:creationId xmlns:p14="http://schemas.microsoft.com/office/powerpoint/2010/main" val="2700281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D6A646E-B3F8-4B6F-A682-36B6B51BCCAC}"/>
              </a:ext>
            </a:extLst>
          </p:cNvPr>
          <p:cNvSpPr>
            <a:spLocks noGrp="1"/>
          </p:cNvSpPr>
          <p:nvPr>
            <p:ph type="dt" sz="half" idx="10"/>
          </p:nvPr>
        </p:nvSpPr>
        <p:spPr/>
        <p:txBody>
          <a:bodyPr/>
          <a:lstStyle/>
          <a:p>
            <a:fld id="{DA31C3E8-8C7B-40FE-A7F7-0C21B9477326}" type="datetimeFigureOut">
              <a:rPr lang="en-GB" smtClean="0"/>
              <a:t>21/10/2020</a:t>
            </a:fld>
            <a:endParaRPr lang="en-GB"/>
          </a:p>
        </p:txBody>
      </p:sp>
      <p:sp>
        <p:nvSpPr>
          <p:cNvPr id="3" name="Footer Placeholder 2">
            <a:extLst>
              <a:ext uri="{FF2B5EF4-FFF2-40B4-BE49-F238E27FC236}">
                <a16:creationId xmlns:a16="http://schemas.microsoft.com/office/drawing/2014/main" id="{F1D5A0C8-EC9A-49DF-8B2B-4EB613832D8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9D85B8A-025E-494F-AC41-D1F247D7DD04}"/>
              </a:ext>
            </a:extLst>
          </p:cNvPr>
          <p:cNvSpPr>
            <a:spLocks noGrp="1"/>
          </p:cNvSpPr>
          <p:nvPr>
            <p:ph type="sldNum" sz="quarter" idx="12"/>
          </p:nvPr>
        </p:nvSpPr>
        <p:spPr/>
        <p:txBody>
          <a:bodyPr/>
          <a:lstStyle/>
          <a:p>
            <a:fld id="{F892FB79-DEC0-4138-B673-30C3724FD904}" type="slidenum">
              <a:rPr lang="en-GB" smtClean="0"/>
              <a:t>‹#›</a:t>
            </a:fld>
            <a:endParaRPr lang="en-GB"/>
          </a:p>
        </p:txBody>
      </p:sp>
    </p:spTree>
    <p:extLst>
      <p:ext uri="{BB962C8B-B14F-4D97-AF65-F5344CB8AC3E}">
        <p14:creationId xmlns:p14="http://schemas.microsoft.com/office/powerpoint/2010/main" val="1074424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F2600-898C-4487-892A-FE790E4FB7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5749286-E86C-4528-BCEE-835CE1EA34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C441EE4-15E8-451B-9E5B-88D4F217F2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2E4B78-F3F8-44F4-A4D5-9D4AE422452D}"/>
              </a:ext>
            </a:extLst>
          </p:cNvPr>
          <p:cNvSpPr>
            <a:spLocks noGrp="1"/>
          </p:cNvSpPr>
          <p:nvPr>
            <p:ph type="dt" sz="half" idx="10"/>
          </p:nvPr>
        </p:nvSpPr>
        <p:spPr/>
        <p:txBody>
          <a:bodyPr/>
          <a:lstStyle/>
          <a:p>
            <a:fld id="{DA31C3E8-8C7B-40FE-A7F7-0C21B9477326}" type="datetimeFigureOut">
              <a:rPr lang="en-GB" smtClean="0"/>
              <a:t>21/10/2020</a:t>
            </a:fld>
            <a:endParaRPr lang="en-GB"/>
          </a:p>
        </p:txBody>
      </p:sp>
      <p:sp>
        <p:nvSpPr>
          <p:cNvPr id="6" name="Footer Placeholder 5">
            <a:extLst>
              <a:ext uri="{FF2B5EF4-FFF2-40B4-BE49-F238E27FC236}">
                <a16:creationId xmlns:a16="http://schemas.microsoft.com/office/drawing/2014/main" id="{FD834E36-64FE-406A-A1D8-5A118FBBB7A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46C59B0-3006-4B0E-BEB2-A90B4768D433}"/>
              </a:ext>
            </a:extLst>
          </p:cNvPr>
          <p:cNvSpPr>
            <a:spLocks noGrp="1"/>
          </p:cNvSpPr>
          <p:nvPr>
            <p:ph type="sldNum" sz="quarter" idx="12"/>
          </p:nvPr>
        </p:nvSpPr>
        <p:spPr/>
        <p:txBody>
          <a:bodyPr/>
          <a:lstStyle/>
          <a:p>
            <a:fld id="{F892FB79-DEC0-4138-B673-30C3724FD904}" type="slidenum">
              <a:rPr lang="en-GB" smtClean="0"/>
              <a:t>‹#›</a:t>
            </a:fld>
            <a:endParaRPr lang="en-GB"/>
          </a:p>
        </p:txBody>
      </p:sp>
    </p:spTree>
    <p:extLst>
      <p:ext uri="{BB962C8B-B14F-4D97-AF65-F5344CB8AC3E}">
        <p14:creationId xmlns:p14="http://schemas.microsoft.com/office/powerpoint/2010/main" val="1505622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DCC7E-EF13-4955-AE3E-4BF9BEE13E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59F130E-7AF5-491E-A9A9-99F4705A24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B420DAF-37C9-4855-8BA3-71293DD986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742C61-9ABB-4FE5-9C36-10BFA9DEE242}"/>
              </a:ext>
            </a:extLst>
          </p:cNvPr>
          <p:cNvSpPr>
            <a:spLocks noGrp="1"/>
          </p:cNvSpPr>
          <p:nvPr>
            <p:ph type="dt" sz="half" idx="10"/>
          </p:nvPr>
        </p:nvSpPr>
        <p:spPr/>
        <p:txBody>
          <a:bodyPr/>
          <a:lstStyle/>
          <a:p>
            <a:fld id="{DA31C3E8-8C7B-40FE-A7F7-0C21B9477326}" type="datetimeFigureOut">
              <a:rPr lang="en-GB" smtClean="0"/>
              <a:t>21/10/2020</a:t>
            </a:fld>
            <a:endParaRPr lang="en-GB"/>
          </a:p>
        </p:txBody>
      </p:sp>
      <p:sp>
        <p:nvSpPr>
          <p:cNvPr id="6" name="Footer Placeholder 5">
            <a:extLst>
              <a:ext uri="{FF2B5EF4-FFF2-40B4-BE49-F238E27FC236}">
                <a16:creationId xmlns:a16="http://schemas.microsoft.com/office/drawing/2014/main" id="{C0077117-D0F7-44DA-A6A9-39000A496CD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FBD0C7A-0BC1-4EC6-A3E1-CB5FFB197EDA}"/>
              </a:ext>
            </a:extLst>
          </p:cNvPr>
          <p:cNvSpPr>
            <a:spLocks noGrp="1"/>
          </p:cNvSpPr>
          <p:nvPr>
            <p:ph type="sldNum" sz="quarter" idx="12"/>
          </p:nvPr>
        </p:nvSpPr>
        <p:spPr/>
        <p:txBody>
          <a:bodyPr/>
          <a:lstStyle/>
          <a:p>
            <a:fld id="{F892FB79-DEC0-4138-B673-30C3724FD904}" type="slidenum">
              <a:rPr lang="en-GB" smtClean="0"/>
              <a:t>‹#›</a:t>
            </a:fld>
            <a:endParaRPr lang="en-GB"/>
          </a:p>
        </p:txBody>
      </p:sp>
    </p:spTree>
    <p:extLst>
      <p:ext uri="{BB962C8B-B14F-4D97-AF65-F5344CB8AC3E}">
        <p14:creationId xmlns:p14="http://schemas.microsoft.com/office/powerpoint/2010/main" val="2265159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A862-9DC5-4984-B1D5-8CD50113A80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FA395D1-3414-460A-AC96-5987929601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A3396F5-D6B0-44EA-9071-13AFDB7C4EE7}"/>
              </a:ext>
            </a:extLst>
          </p:cNvPr>
          <p:cNvSpPr>
            <a:spLocks noGrp="1"/>
          </p:cNvSpPr>
          <p:nvPr>
            <p:ph type="dt" sz="half" idx="10"/>
          </p:nvPr>
        </p:nvSpPr>
        <p:spPr/>
        <p:txBody>
          <a:bodyPr/>
          <a:lstStyle/>
          <a:p>
            <a:fld id="{DA31C3E8-8C7B-40FE-A7F7-0C21B9477326}" type="datetimeFigureOut">
              <a:rPr lang="en-GB" smtClean="0"/>
              <a:t>21/10/2020</a:t>
            </a:fld>
            <a:endParaRPr lang="en-GB"/>
          </a:p>
        </p:txBody>
      </p:sp>
      <p:sp>
        <p:nvSpPr>
          <p:cNvPr id="5" name="Footer Placeholder 4">
            <a:extLst>
              <a:ext uri="{FF2B5EF4-FFF2-40B4-BE49-F238E27FC236}">
                <a16:creationId xmlns:a16="http://schemas.microsoft.com/office/drawing/2014/main" id="{9B6DC465-F290-4C16-A872-E15ECB147D2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6A5EEFC-DE85-4749-8290-FD6C06AB65A3}"/>
              </a:ext>
            </a:extLst>
          </p:cNvPr>
          <p:cNvSpPr>
            <a:spLocks noGrp="1"/>
          </p:cNvSpPr>
          <p:nvPr>
            <p:ph type="sldNum" sz="quarter" idx="12"/>
          </p:nvPr>
        </p:nvSpPr>
        <p:spPr/>
        <p:txBody>
          <a:bodyPr/>
          <a:lstStyle/>
          <a:p>
            <a:fld id="{F892FB79-DEC0-4138-B673-30C3724FD904}" type="slidenum">
              <a:rPr lang="en-GB" smtClean="0"/>
              <a:t>‹#›</a:t>
            </a:fld>
            <a:endParaRPr lang="en-GB"/>
          </a:p>
        </p:txBody>
      </p:sp>
    </p:spTree>
    <p:extLst>
      <p:ext uri="{BB962C8B-B14F-4D97-AF65-F5344CB8AC3E}">
        <p14:creationId xmlns:p14="http://schemas.microsoft.com/office/powerpoint/2010/main" val="1262066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DB790-45FB-49CD-8138-6756A590298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CC8C757-901B-4F16-A5C4-5A2056D309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AB2B73C-BD78-4396-AD1D-401B4A946982}"/>
              </a:ext>
            </a:extLst>
          </p:cNvPr>
          <p:cNvSpPr>
            <a:spLocks noGrp="1"/>
          </p:cNvSpPr>
          <p:nvPr>
            <p:ph type="dt" sz="half" idx="10"/>
          </p:nvPr>
        </p:nvSpPr>
        <p:spPr/>
        <p:txBody>
          <a:bodyPr/>
          <a:lstStyle/>
          <a:p>
            <a:fld id="{DA31C3E8-8C7B-40FE-A7F7-0C21B9477326}" type="datetimeFigureOut">
              <a:rPr lang="en-GB" smtClean="0"/>
              <a:t>21/10/2020</a:t>
            </a:fld>
            <a:endParaRPr lang="en-GB"/>
          </a:p>
        </p:txBody>
      </p:sp>
      <p:sp>
        <p:nvSpPr>
          <p:cNvPr id="5" name="Footer Placeholder 4">
            <a:extLst>
              <a:ext uri="{FF2B5EF4-FFF2-40B4-BE49-F238E27FC236}">
                <a16:creationId xmlns:a16="http://schemas.microsoft.com/office/drawing/2014/main" id="{0DBDB740-F628-4B36-A6D2-6B568A81AF0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100E6AD-AE00-4457-A521-23E9F8882163}"/>
              </a:ext>
            </a:extLst>
          </p:cNvPr>
          <p:cNvSpPr>
            <a:spLocks noGrp="1"/>
          </p:cNvSpPr>
          <p:nvPr>
            <p:ph type="sldNum" sz="quarter" idx="12"/>
          </p:nvPr>
        </p:nvSpPr>
        <p:spPr/>
        <p:txBody>
          <a:bodyPr/>
          <a:lstStyle/>
          <a:p>
            <a:fld id="{F892FB79-DEC0-4138-B673-30C3724FD904}" type="slidenum">
              <a:rPr lang="en-GB" smtClean="0"/>
              <a:t>‹#›</a:t>
            </a:fld>
            <a:endParaRPr lang="en-GB"/>
          </a:p>
        </p:txBody>
      </p:sp>
    </p:spTree>
    <p:extLst>
      <p:ext uri="{BB962C8B-B14F-4D97-AF65-F5344CB8AC3E}">
        <p14:creationId xmlns:p14="http://schemas.microsoft.com/office/powerpoint/2010/main" val="1169796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F1FC2-DB9E-45F7-81C5-0D43F75939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8F52E02-CAF6-48CA-8B76-D5A83ED253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69FDA5-08A1-4C92-8ED5-5467E14C56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31C3E8-8C7B-40FE-A7F7-0C21B9477326}" type="datetimeFigureOut">
              <a:rPr lang="en-GB" smtClean="0"/>
              <a:t>21/10/2020</a:t>
            </a:fld>
            <a:endParaRPr lang="en-GB"/>
          </a:p>
        </p:txBody>
      </p:sp>
      <p:sp>
        <p:nvSpPr>
          <p:cNvPr id="5" name="Footer Placeholder 4">
            <a:extLst>
              <a:ext uri="{FF2B5EF4-FFF2-40B4-BE49-F238E27FC236}">
                <a16:creationId xmlns:a16="http://schemas.microsoft.com/office/drawing/2014/main" id="{06EE6854-D52B-47EF-B6F4-8B9BEE910D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2E7F787-C0C2-43C3-8F8B-53137F9300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92FB79-DEC0-4138-B673-30C3724FD904}" type="slidenum">
              <a:rPr lang="en-GB" smtClean="0"/>
              <a:t>‹#›</a:t>
            </a:fld>
            <a:endParaRPr lang="en-GB"/>
          </a:p>
        </p:txBody>
      </p:sp>
    </p:spTree>
    <p:extLst>
      <p:ext uri="{BB962C8B-B14F-4D97-AF65-F5344CB8AC3E}">
        <p14:creationId xmlns:p14="http://schemas.microsoft.com/office/powerpoint/2010/main" val="25206197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cid:image001.jpg@01D68C4B.DBB42360"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mailto:ajexremembers@ajex.org.uk"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cid:image001.jpg@01D68C4B.DBB42360" TargetMode="Externa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cid:image001.jpg@01D68C4B.DBB42360" TargetMode="Externa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cid:image001.jpg@01D68C4B.DBB42360" TargetMode="External"/><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cid:image001.jpg@01D68C4B.DBB42360" TargetMode="External"/><Relationship Id="rId2" Type="http://schemas.openxmlformats.org/officeDocument/2006/relationships/image" Target="../media/image1.jpeg"/><Relationship Id="rId1" Type="http://schemas.openxmlformats.org/officeDocument/2006/relationships/slideLayout" Target="../slideLayouts/slideLayout4.xml"/><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cid:image001.jpg@01D68C4B.DBB42360" TargetMode="External"/><Relationship Id="rId2" Type="http://schemas.openxmlformats.org/officeDocument/2006/relationships/image" Target="../media/image1.jpeg"/><Relationship Id="rId1" Type="http://schemas.openxmlformats.org/officeDocument/2006/relationships/slideLayout" Target="../slideLayouts/slideLayout4.xml"/><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cid:image001.jpg@01D68C4B.DBB42360"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cid:image001.jpg@01D68C4B.DBB42360" TargetMode="External"/><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cid:image001.jpg@01D68C4B.DBB42360"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cid:image001.jpg@01D68C4B.DBB42360"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cid:image001.jpg@01D68C4B.DBB42360"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cid:image001.jpg@01D68C4B.DBB42360"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cid:image001.jpg@01D68C4B.DBB42360"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3" Type="http://schemas.openxmlformats.org/officeDocument/2006/relationships/image" Target="cid:image001.jpg@01D68C4B.DBB42360" TargetMode="External"/><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hyperlink" Target="http://www.ajex.org.uk/" TargetMode="Externa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049213-87EB-4331-9F1E-CF1C6C68691A}"/>
              </a:ext>
            </a:extLst>
          </p:cNvPr>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0922389" y="5658838"/>
            <a:ext cx="733425" cy="733425"/>
          </a:xfrm>
          <a:prstGeom prst="rect">
            <a:avLst/>
          </a:prstGeom>
          <a:noFill/>
          <a:ln>
            <a:noFill/>
          </a:ln>
        </p:spPr>
      </p:pic>
      <p:sp>
        <p:nvSpPr>
          <p:cNvPr id="9" name="Title 8">
            <a:extLst>
              <a:ext uri="{FF2B5EF4-FFF2-40B4-BE49-F238E27FC236}">
                <a16:creationId xmlns:a16="http://schemas.microsoft.com/office/drawing/2014/main" id="{8E92603A-8EAC-457F-B328-769CD0F2160A}"/>
              </a:ext>
            </a:extLst>
          </p:cNvPr>
          <p:cNvSpPr>
            <a:spLocks noGrp="1"/>
          </p:cNvSpPr>
          <p:nvPr>
            <p:ph type="ctrTitle"/>
          </p:nvPr>
        </p:nvSpPr>
        <p:spPr/>
        <p:txBody>
          <a:bodyPr>
            <a:normAutofit fontScale="90000"/>
          </a:bodyPr>
          <a:lstStyle/>
          <a:p>
            <a:r>
              <a:rPr lang="en-GB" dirty="0">
                <a:solidFill>
                  <a:srgbClr val="7030A0"/>
                </a:solidFill>
              </a:rPr>
              <a:t>Remembrance 2020</a:t>
            </a:r>
            <a:br>
              <a:rPr lang="en-GB" dirty="0">
                <a:solidFill>
                  <a:srgbClr val="7030A0"/>
                </a:solidFill>
              </a:rPr>
            </a:br>
            <a:r>
              <a:rPr lang="en-GB" dirty="0">
                <a:solidFill>
                  <a:srgbClr val="7030A0"/>
                </a:solidFill>
              </a:rPr>
              <a:t>Assembly PowerPoint images to accompany school resources</a:t>
            </a:r>
          </a:p>
        </p:txBody>
      </p:sp>
      <p:sp>
        <p:nvSpPr>
          <p:cNvPr id="8" name="Content Placeholder 7">
            <a:extLst>
              <a:ext uri="{FF2B5EF4-FFF2-40B4-BE49-F238E27FC236}">
                <a16:creationId xmlns:a16="http://schemas.microsoft.com/office/drawing/2014/main" id="{E0DF59C8-752A-4F34-889B-1D360AE7780E}"/>
              </a:ext>
            </a:extLst>
          </p:cNvPr>
          <p:cNvSpPr>
            <a:spLocks noGrp="1"/>
          </p:cNvSpPr>
          <p:nvPr>
            <p:ph type="subTitle" idx="1"/>
          </p:nvPr>
        </p:nvSpPr>
        <p:spPr>
          <a:xfrm>
            <a:off x="1620253" y="4299869"/>
            <a:ext cx="9144000" cy="1655762"/>
          </a:xfrm>
        </p:spPr>
        <p:txBody>
          <a:bodyPr>
            <a:noAutofit/>
          </a:bodyPr>
          <a:lstStyle/>
          <a:p>
            <a:pPr marL="0" indent="0">
              <a:buNone/>
            </a:pPr>
            <a:r>
              <a:rPr lang="en-GB" sz="4000" dirty="0">
                <a:solidFill>
                  <a:srgbClr val="7030A0"/>
                </a:solidFill>
              </a:rPr>
              <a:t>For more information contact </a:t>
            </a:r>
            <a:r>
              <a:rPr lang="en-GB" sz="4000" dirty="0">
                <a:solidFill>
                  <a:srgbClr val="7030A0"/>
                </a:solidFill>
                <a:hlinkClick r:id="rId4">
                  <a:extLst>
                    <a:ext uri="{A12FA001-AC4F-418D-AE19-62706E023703}">
                      <ahyp:hlinkClr xmlns:ahyp="http://schemas.microsoft.com/office/drawing/2018/hyperlinkcolor" val="tx"/>
                    </a:ext>
                  </a:extLst>
                </a:hlinkClick>
              </a:rPr>
              <a:t>ajexremembers@ajex.org.uk</a:t>
            </a:r>
            <a:r>
              <a:rPr lang="en-GB" sz="4000" dirty="0">
                <a:solidFill>
                  <a:srgbClr val="7030A0"/>
                </a:solidFill>
              </a:rPr>
              <a:t> or visit www.ajex.org.uk</a:t>
            </a:r>
          </a:p>
        </p:txBody>
      </p:sp>
    </p:spTree>
    <p:extLst>
      <p:ext uri="{BB962C8B-B14F-4D97-AF65-F5344CB8AC3E}">
        <p14:creationId xmlns:p14="http://schemas.microsoft.com/office/powerpoint/2010/main" val="1022104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049213-87EB-4331-9F1E-CF1C6C68691A}"/>
              </a:ext>
            </a:extLst>
          </p:cNvPr>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0922389" y="5658838"/>
            <a:ext cx="733425" cy="733425"/>
          </a:xfrm>
          <a:prstGeom prst="rect">
            <a:avLst/>
          </a:prstGeom>
          <a:noFill/>
          <a:ln>
            <a:noFill/>
          </a:ln>
        </p:spPr>
      </p:pic>
      <p:pic>
        <p:nvPicPr>
          <p:cNvPr id="3" name="Picture 2" descr="H:\PROJECTS\Speakers Programme 2012\Presentations &amp; notes\0_Remembrance_Poppy.jpg">
            <a:extLst>
              <a:ext uri="{FF2B5EF4-FFF2-40B4-BE49-F238E27FC236}">
                <a16:creationId xmlns:a16="http://schemas.microsoft.com/office/drawing/2014/main" id="{D78B7421-EF6A-4949-83D0-DDAC780E3F1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41634" y="2259358"/>
            <a:ext cx="2971800" cy="3810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7857902-7A1E-42C6-9E98-91EF137A68B4}"/>
              </a:ext>
            </a:extLst>
          </p:cNvPr>
          <p:cNvSpPr txBox="1"/>
          <p:nvPr/>
        </p:nvSpPr>
        <p:spPr>
          <a:xfrm>
            <a:off x="3133969" y="788642"/>
            <a:ext cx="5095631" cy="769441"/>
          </a:xfrm>
          <a:prstGeom prst="rect">
            <a:avLst/>
          </a:prstGeom>
          <a:noFill/>
        </p:spPr>
        <p:txBody>
          <a:bodyPr wrap="square" rtlCol="0">
            <a:spAutoFit/>
          </a:bodyPr>
          <a:lstStyle/>
          <a:p>
            <a:r>
              <a:rPr lang="en-GB" sz="4400" dirty="0">
                <a:solidFill>
                  <a:srgbClr val="7030A0"/>
                </a:solidFill>
                <a:latin typeface="Calibri Light (headings)"/>
              </a:rPr>
              <a:t>The Poppy…</a:t>
            </a:r>
          </a:p>
        </p:txBody>
      </p:sp>
    </p:spTree>
    <p:extLst>
      <p:ext uri="{BB962C8B-B14F-4D97-AF65-F5344CB8AC3E}">
        <p14:creationId xmlns:p14="http://schemas.microsoft.com/office/powerpoint/2010/main" val="813027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049213-87EB-4331-9F1E-CF1C6C68691A}"/>
              </a:ext>
            </a:extLst>
          </p:cNvPr>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0922389" y="5658838"/>
            <a:ext cx="733425" cy="733425"/>
          </a:xfrm>
          <a:prstGeom prst="rect">
            <a:avLst/>
          </a:prstGeom>
          <a:noFill/>
          <a:ln>
            <a:noFill/>
          </a:ln>
        </p:spPr>
      </p:pic>
      <p:pic>
        <p:nvPicPr>
          <p:cNvPr id="2" name="Picture 1" descr="File:Portland.stone.cenotaph.london.arp.jpg">
            <a:extLst>
              <a:ext uri="{FF2B5EF4-FFF2-40B4-BE49-F238E27FC236}">
                <a16:creationId xmlns:a16="http://schemas.microsoft.com/office/drawing/2014/main" id="{54C53270-B27B-4B18-93AC-BDAB39CED178}"/>
              </a:ext>
            </a:extLst>
          </p:cNvPr>
          <p:cNvPicPr/>
          <p:nvPr/>
        </p:nvPicPr>
        <p:blipFill>
          <a:blip r:embed="rId4" cstate="print"/>
          <a:srcRect/>
          <a:stretch>
            <a:fillRect/>
          </a:stretch>
        </p:blipFill>
        <p:spPr>
          <a:xfrm>
            <a:off x="3704493" y="2084581"/>
            <a:ext cx="3713759" cy="4641617"/>
          </a:xfrm>
          <a:prstGeom prst="rect">
            <a:avLst/>
          </a:prstGeom>
          <a:noFill/>
          <a:ln>
            <a:noFill/>
            <a:prstDash/>
          </a:ln>
        </p:spPr>
      </p:pic>
      <p:sp>
        <p:nvSpPr>
          <p:cNvPr id="3" name="TextBox 2">
            <a:extLst>
              <a:ext uri="{FF2B5EF4-FFF2-40B4-BE49-F238E27FC236}">
                <a16:creationId xmlns:a16="http://schemas.microsoft.com/office/drawing/2014/main" id="{DA1C7BE4-8672-4033-B842-16F587E48B9F}"/>
              </a:ext>
            </a:extLst>
          </p:cNvPr>
          <p:cNvSpPr txBox="1"/>
          <p:nvPr/>
        </p:nvSpPr>
        <p:spPr>
          <a:xfrm>
            <a:off x="1125415" y="234462"/>
            <a:ext cx="8753231" cy="1446550"/>
          </a:xfrm>
          <a:prstGeom prst="rect">
            <a:avLst/>
          </a:prstGeom>
          <a:noFill/>
        </p:spPr>
        <p:txBody>
          <a:bodyPr wrap="square" rtlCol="0">
            <a:spAutoFit/>
          </a:bodyPr>
          <a:lstStyle/>
          <a:p>
            <a:endParaRPr lang="en-GB" sz="4400" dirty="0">
              <a:latin typeface="Calibri Light (headings)"/>
            </a:endParaRPr>
          </a:p>
          <a:p>
            <a:r>
              <a:rPr lang="en-GB" sz="4400" dirty="0">
                <a:solidFill>
                  <a:srgbClr val="7030A0"/>
                </a:solidFill>
                <a:latin typeface="Calibri Light (headings)"/>
              </a:rPr>
              <a:t>The Cenotaph at the heart of London</a:t>
            </a:r>
          </a:p>
        </p:txBody>
      </p:sp>
    </p:spTree>
    <p:extLst>
      <p:ext uri="{BB962C8B-B14F-4D97-AF65-F5344CB8AC3E}">
        <p14:creationId xmlns:p14="http://schemas.microsoft.com/office/powerpoint/2010/main" val="3994333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049213-87EB-4331-9F1E-CF1C6C68691A}"/>
              </a:ext>
            </a:extLst>
          </p:cNvPr>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0922389" y="5658838"/>
            <a:ext cx="733425" cy="733425"/>
          </a:xfrm>
          <a:prstGeom prst="rect">
            <a:avLst/>
          </a:prstGeom>
          <a:noFill/>
          <a:ln>
            <a:noFill/>
          </a:ln>
        </p:spPr>
      </p:pic>
      <p:sp>
        <p:nvSpPr>
          <p:cNvPr id="2" name="Title 1">
            <a:extLst>
              <a:ext uri="{FF2B5EF4-FFF2-40B4-BE49-F238E27FC236}">
                <a16:creationId xmlns:a16="http://schemas.microsoft.com/office/drawing/2014/main" id="{757347FA-F923-45FD-A16B-F7344187DE5D}"/>
              </a:ext>
            </a:extLst>
          </p:cNvPr>
          <p:cNvSpPr>
            <a:spLocks noGrp="1"/>
          </p:cNvSpPr>
          <p:nvPr>
            <p:ph type="title"/>
          </p:nvPr>
        </p:nvSpPr>
        <p:spPr/>
        <p:txBody>
          <a:bodyPr/>
          <a:lstStyle/>
          <a:p>
            <a:r>
              <a:rPr lang="en-GB" dirty="0">
                <a:solidFill>
                  <a:srgbClr val="7030A0"/>
                </a:solidFill>
              </a:rPr>
              <a:t>In Flanders Fields by John McCrae</a:t>
            </a:r>
          </a:p>
        </p:txBody>
      </p:sp>
      <p:sp>
        <p:nvSpPr>
          <p:cNvPr id="3" name="Content Placeholder 2">
            <a:extLst>
              <a:ext uri="{FF2B5EF4-FFF2-40B4-BE49-F238E27FC236}">
                <a16:creationId xmlns:a16="http://schemas.microsoft.com/office/drawing/2014/main" id="{907B59F7-C31D-4981-9E32-73995F4F0E0F}"/>
              </a:ext>
            </a:extLst>
          </p:cNvPr>
          <p:cNvSpPr>
            <a:spLocks noGrp="1"/>
          </p:cNvSpPr>
          <p:nvPr>
            <p:ph sz="half" idx="1"/>
          </p:nvPr>
        </p:nvSpPr>
        <p:spPr/>
        <p:txBody>
          <a:bodyPr>
            <a:normAutofit fontScale="25000" lnSpcReduction="20000"/>
          </a:bodyPr>
          <a:lstStyle/>
          <a:p>
            <a:pPr marL="0" indent="0">
              <a:buNone/>
            </a:pPr>
            <a:r>
              <a:rPr lang="en-GB" sz="5600" dirty="0">
                <a:effectLst/>
                <a:latin typeface="Calibri" panose="020F0502020204030204" pitchFamily="34" charset="0"/>
                <a:ea typeface="Times New Roman" panose="02020603050405020304" pitchFamily="18" charset="0"/>
              </a:rPr>
              <a:t>In Flanders fields the poppies blow</a:t>
            </a:r>
            <a:endParaRPr lang="en-GB" sz="5600" dirty="0">
              <a:effectLst/>
              <a:latin typeface="Times New Roman" panose="02020603050405020304" pitchFamily="18" charset="0"/>
              <a:ea typeface="Times New Roman" panose="02020603050405020304" pitchFamily="18" charset="0"/>
            </a:endParaRPr>
          </a:p>
          <a:p>
            <a:pPr marL="0" indent="0">
              <a:buNone/>
            </a:pPr>
            <a:r>
              <a:rPr lang="en-GB" sz="5600" dirty="0">
                <a:effectLst/>
                <a:latin typeface="Calibri" panose="020F0502020204030204" pitchFamily="34" charset="0"/>
                <a:ea typeface="Times New Roman" panose="02020603050405020304" pitchFamily="18" charset="0"/>
              </a:rPr>
              <a:t>Between the crosses, row on row,</a:t>
            </a:r>
            <a:endParaRPr lang="en-GB" sz="5600" dirty="0">
              <a:effectLst/>
              <a:latin typeface="Times New Roman" panose="02020603050405020304" pitchFamily="18" charset="0"/>
              <a:ea typeface="Times New Roman" panose="02020603050405020304" pitchFamily="18" charset="0"/>
            </a:endParaRPr>
          </a:p>
          <a:p>
            <a:pPr marL="0" indent="0">
              <a:buNone/>
            </a:pPr>
            <a:r>
              <a:rPr lang="en-GB" sz="5600" dirty="0">
                <a:effectLst/>
                <a:latin typeface="Calibri" panose="020F0502020204030204" pitchFamily="34" charset="0"/>
                <a:ea typeface="Times New Roman" panose="02020603050405020304" pitchFamily="18" charset="0"/>
              </a:rPr>
              <a:t>That mark our place; and in the sky </a:t>
            </a:r>
            <a:endParaRPr lang="en-GB" sz="5600" dirty="0">
              <a:effectLst/>
              <a:latin typeface="Times New Roman" panose="02020603050405020304" pitchFamily="18" charset="0"/>
              <a:ea typeface="Times New Roman" panose="02020603050405020304" pitchFamily="18" charset="0"/>
            </a:endParaRPr>
          </a:p>
          <a:p>
            <a:pPr marL="0" indent="0">
              <a:buNone/>
            </a:pPr>
            <a:r>
              <a:rPr lang="en-GB" sz="5600" dirty="0">
                <a:effectLst/>
                <a:latin typeface="Calibri" panose="020F0502020204030204" pitchFamily="34" charset="0"/>
                <a:ea typeface="Times New Roman" panose="02020603050405020304" pitchFamily="18" charset="0"/>
              </a:rPr>
              <a:t>The larks, still bravely singing, fly</a:t>
            </a:r>
            <a:endParaRPr lang="en-GB" sz="5600" dirty="0">
              <a:effectLst/>
              <a:latin typeface="Times New Roman" panose="02020603050405020304" pitchFamily="18" charset="0"/>
              <a:ea typeface="Times New Roman" panose="02020603050405020304" pitchFamily="18" charset="0"/>
            </a:endParaRPr>
          </a:p>
          <a:p>
            <a:pPr marL="0" indent="0">
              <a:buNone/>
            </a:pPr>
            <a:r>
              <a:rPr lang="en-GB" sz="5600" dirty="0">
                <a:effectLst/>
                <a:latin typeface="Calibri" panose="020F0502020204030204" pitchFamily="34" charset="0"/>
                <a:ea typeface="Times New Roman" panose="02020603050405020304" pitchFamily="18" charset="0"/>
              </a:rPr>
              <a:t>Scarce heard amid the guns below.</a:t>
            </a:r>
            <a:endParaRPr lang="en-GB" sz="5600" dirty="0">
              <a:effectLst/>
              <a:latin typeface="Times New Roman" panose="02020603050405020304" pitchFamily="18" charset="0"/>
              <a:ea typeface="Times New Roman" panose="02020603050405020304" pitchFamily="18" charset="0"/>
            </a:endParaRPr>
          </a:p>
          <a:p>
            <a:endParaRPr lang="en-GB" sz="5600" dirty="0">
              <a:effectLst/>
              <a:latin typeface="Times New Roman" panose="02020603050405020304" pitchFamily="18" charset="0"/>
              <a:ea typeface="Times New Roman" panose="02020603050405020304" pitchFamily="18" charset="0"/>
            </a:endParaRPr>
          </a:p>
          <a:p>
            <a:pPr marL="0" indent="0">
              <a:buNone/>
            </a:pPr>
            <a:r>
              <a:rPr lang="en-GB" sz="5600" dirty="0">
                <a:effectLst/>
                <a:latin typeface="Calibri" panose="020F0502020204030204" pitchFamily="34" charset="0"/>
                <a:ea typeface="Times New Roman" panose="02020603050405020304" pitchFamily="18" charset="0"/>
              </a:rPr>
              <a:t>We are the Dead. Short days ago</a:t>
            </a:r>
            <a:endParaRPr lang="en-GB" sz="5600" dirty="0">
              <a:effectLst/>
              <a:latin typeface="Times New Roman" panose="02020603050405020304" pitchFamily="18" charset="0"/>
              <a:ea typeface="Times New Roman" panose="02020603050405020304" pitchFamily="18" charset="0"/>
            </a:endParaRPr>
          </a:p>
          <a:p>
            <a:pPr marL="0" indent="0">
              <a:buNone/>
            </a:pPr>
            <a:r>
              <a:rPr lang="en-GB" sz="5600" dirty="0">
                <a:effectLst/>
                <a:latin typeface="Calibri" panose="020F0502020204030204" pitchFamily="34" charset="0"/>
                <a:ea typeface="Times New Roman" panose="02020603050405020304" pitchFamily="18" charset="0"/>
              </a:rPr>
              <a:t>We lived, felt dawn, saw the sunset glow,</a:t>
            </a:r>
            <a:endParaRPr lang="en-GB" sz="5600" dirty="0">
              <a:effectLst/>
              <a:latin typeface="Times New Roman" panose="02020603050405020304" pitchFamily="18" charset="0"/>
              <a:ea typeface="Times New Roman" panose="02020603050405020304" pitchFamily="18" charset="0"/>
            </a:endParaRPr>
          </a:p>
          <a:p>
            <a:pPr marL="0" indent="0">
              <a:buNone/>
            </a:pPr>
            <a:r>
              <a:rPr lang="en-GB" sz="5600" dirty="0">
                <a:effectLst/>
                <a:latin typeface="Calibri" panose="020F0502020204030204" pitchFamily="34" charset="0"/>
                <a:ea typeface="Times New Roman" panose="02020603050405020304" pitchFamily="18" charset="0"/>
              </a:rPr>
              <a:t>Loved and were loved, and now we lie</a:t>
            </a:r>
            <a:endParaRPr lang="en-GB" sz="5600" dirty="0">
              <a:effectLst/>
              <a:latin typeface="Times New Roman" panose="02020603050405020304" pitchFamily="18" charset="0"/>
              <a:ea typeface="Times New Roman" panose="02020603050405020304" pitchFamily="18" charset="0"/>
            </a:endParaRPr>
          </a:p>
          <a:p>
            <a:pPr marL="0" indent="0">
              <a:buNone/>
            </a:pPr>
            <a:r>
              <a:rPr lang="en-GB" sz="5600" dirty="0">
                <a:effectLst/>
                <a:latin typeface="Calibri" panose="020F0502020204030204" pitchFamily="34" charset="0"/>
                <a:ea typeface="Times New Roman" panose="02020603050405020304" pitchFamily="18" charset="0"/>
              </a:rPr>
              <a:t>In Flanders fields.</a:t>
            </a:r>
            <a:endParaRPr lang="en-GB" sz="5600" dirty="0">
              <a:effectLst/>
              <a:latin typeface="Times New Roman" panose="02020603050405020304" pitchFamily="18" charset="0"/>
              <a:ea typeface="Times New Roman" panose="02020603050405020304" pitchFamily="18" charset="0"/>
            </a:endParaRPr>
          </a:p>
          <a:p>
            <a:pPr marL="0" indent="0">
              <a:buNone/>
            </a:pPr>
            <a:r>
              <a:rPr lang="en-GB" sz="5600" dirty="0">
                <a:effectLst/>
                <a:latin typeface="Calibri" panose="020F0502020204030204" pitchFamily="34" charset="0"/>
                <a:ea typeface="Times New Roman" panose="02020603050405020304" pitchFamily="18" charset="0"/>
              </a:rPr>
              <a:t> </a:t>
            </a:r>
            <a:endParaRPr lang="en-GB" sz="5600" dirty="0">
              <a:effectLst/>
              <a:latin typeface="Times New Roman" panose="02020603050405020304" pitchFamily="18" charset="0"/>
              <a:ea typeface="Times New Roman" panose="02020603050405020304" pitchFamily="18" charset="0"/>
            </a:endParaRPr>
          </a:p>
          <a:p>
            <a:pPr marL="0" indent="0">
              <a:buNone/>
            </a:pPr>
            <a:r>
              <a:rPr lang="en-GB" sz="5600" dirty="0">
                <a:effectLst/>
                <a:latin typeface="Calibri" panose="020F0502020204030204" pitchFamily="34" charset="0"/>
                <a:ea typeface="Times New Roman" panose="02020603050405020304" pitchFamily="18" charset="0"/>
              </a:rPr>
              <a:t>Take up our quarrel with the foe:</a:t>
            </a:r>
            <a:endParaRPr lang="en-GB" sz="5600" dirty="0">
              <a:effectLst/>
              <a:latin typeface="Times New Roman" panose="02020603050405020304" pitchFamily="18" charset="0"/>
              <a:ea typeface="Times New Roman" panose="02020603050405020304" pitchFamily="18" charset="0"/>
            </a:endParaRPr>
          </a:p>
          <a:p>
            <a:pPr marL="0" indent="0">
              <a:buNone/>
            </a:pPr>
            <a:r>
              <a:rPr lang="en-GB" sz="5600" dirty="0">
                <a:effectLst/>
                <a:latin typeface="Calibri" panose="020F0502020204030204" pitchFamily="34" charset="0"/>
                <a:ea typeface="Times New Roman" panose="02020603050405020304" pitchFamily="18" charset="0"/>
              </a:rPr>
              <a:t>To you from failing hands we throw</a:t>
            </a:r>
            <a:endParaRPr lang="en-GB" sz="5600" dirty="0">
              <a:effectLst/>
              <a:latin typeface="Times New Roman" panose="02020603050405020304" pitchFamily="18" charset="0"/>
              <a:ea typeface="Times New Roman" panose="02020603050405020304" pitchFamily="18" charset="0"/>
            </a:endParaRPr>
          </a:p>
          <a:p>
            <a:pPr marL="0" indent="0">
              <a:buNone/>
            </a:pPr>
            <a:r>
              <a:rPr lang="en-GB" sz="5600" dirty="0">
                <a:effectLst/>
                <a:latin typeface="Calibri" panose="020F0502020204030204" pitchFamily="34" charset="0"/>
                <a:ea typeface="Times New Roman" panose="02020603050405020304" pitchFamily="18" charset="0"/>
              </a:rPr>
              <a:t>The torch; be yours to hold it high.</a:t>
            </a:r>
            <a:endParaRPr lang="en-GB" sz="5600" dirty="0">
              <a:effectLst/>
              <a:latin typeface="Times New Roman" panose="02020603050405020304" pitchFamily="18" charset="0"/>
              <a:ea typeface="Times New Roman" panose="02020603050405020304" pitchFamily="18" charset="0"/>
            </a:endParaRPr>
          </a:p>
          <a:p>
            <a:pPr marL="0" indent="0">
              <a:buNone/>
            </a:pPr>
            <a:r>
              <a:rPr lang="en-GB" sz="5600" dirty="0">
                <a:effectLst/>
                <a:latin typeface="Calibri" panose="020F0502020204030204" pitchFamily="34" charset="0"/>
                <a:ea typeface="Times New Roman" panose="02020603050405020304" pitchFamily="18" charset="0"/>
              </a:rPr>
              <a:t>If ye break faith with us who die</a:t>
            </a:r>
            <a:endParaRPr lang="en-GB" sz="5600" dirty="0">
              <a:effectLst/>
              <a:latin typeface="Times New Roman" panose="02020603050405020304" pitchFamily="18" charset="0"/>
              <a:ea typeface="Times New Roman" panose="02020603050405020304" pitchFamily="18" charset="0"/>
            </a:endParaRPr>
          </a:p>
          <a:p>
            <a:pPr marL="0" indent="0">
              <a:buNone/>
            </a:pPr>
            <a:r>
              <a:rPr lang="en-GB" sz="5600" dirty="0">
                <a:effectLst/>
                <a:latin typeface="Calibri" panose="020F0502020204030204" pitchFamily="34" charset="0"/>
                <a:ea typeface="Times New Roman" panose="02020603050405020304" pitchFamily="18" charset="0"/>
              </a:rPr>
              <a:t>We shall not sleep, though poppies grow</a:t>
            </a:r>
            <a:endParaRPr lang="en-GB" sz="5600" dirty="0">
              <a:effectLst/>
              <a:latin typeface="Times New Roman" panose="02020603050405020304" pitchFamily="18" charset="0"/>
              <a:ea typeface="Times New Roman" panose="02020603050405020304" pitchFamily="18" charset="0"/>
            </a:endParaRPr>
          </a:p>
          <a:p>
            <a:pPr marL="0" indent="0">
              <a:buNone/>
            </a:pPr>
            <a:r>
              <a:rPr lang="en-GB" sz="5600" dirty="0">
                <a:effectLst/>
                <a:latin typeface="Calibri" panose="020F0502020204030204" pitchFamily="34" charset="0"/>
                <a:ea typeface="Times New Roman" panose="02020603050405020304" pitchFamily="18" charset="0"/>
              </a:rPr>
              <a:t>In Flanders fields.</a:t>
            </a:r>
            <a:endParaRPr lang="en-GB" sz="5600" dirty="0">
              <a:effectLst/>
              <a:latin typeface="Times New Roman" panose="02020603050405020304" pitchFamily="18" charset="0"/>
              <a:ea typeface="Times New Roman" panose="02020603050405020304" pitchFamily="18" charset="0"/>
            </a:endParaRPr>
          </a:p>
          <a:p>
            <a:pPr marL="0" indent="0">
              <a:buNone/>
            </a:pPr>
            <a:r>
              <a:rPr lang="en-GB" sz="2500" dirty="0">
                <a:effectLst/>
                <a:latin typeface="Calibri" panose="020F0502020204030204" pitchFamily="34" charset="0"/>
                <a:ea typeface="Times New Roman" panose="02020603050405020304" pitchFamily="18" charset="0"/>
              </a:rPr>
              <a:t> </a:t>
            </a:r>
            <a:endParaRPr lang="en-GB" sz="2500" dirty="0">
              <a:effectLst/>
              <a:latin typeface="Times New Roman" panose="02020603050405020304" pitchFamily="18" charset="0"/>
              <a:ea typeface="Times New Roman" panose="02020603050405020304" pitchFamily="18" charset="0"/>
            </a:endParaRPr>
          </a:p>
          <a:p>
            <a:pPr marL="0" indent="0">
              <a:buNone/>
            </a:pPr>
            <a:endParaRPr lang="en-GB" dirty="0"/>
          </a:p>
        </p:txBody>
      </p:sp>
      <p:pic>
        <p:nvPicPr>
          <p:cNvPr id="7" name="Content Placeholder 6">
            <a:extLst>
              <a:ext uri="{FF2B5EF4-FFF2-40B4-BE49-F238E27FC236}">
                <a16:creationId xmlns:a16="http://schemas.microsoft.com/office/drawing/2014/main" id="{62FA8DD5-2742-4420-8568-103543069411}"/>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172200" y="2274094"/>
            <a:ext cx="5181600" cy="3454400"/>
          </a:xfrm>
        </p:spPr>
      </p:pic>
    </p:spTree>
    <p:extLst>
      <p:ext uri="{BB962C8B-B14F-4D97-AF65-F5344CB8AC3E}">
        <p14:creationId xmlns:p14="http://schemas.microsoft.com/office/powerpoint/2010/main" val="34115038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A67F27F-39D6-4C08-8FF2-CC59859D52D9}"/>
              </a:ext>
            </a:extLst>
          </p:cNvPr>
          <p:cNvPicPr>
            <a:picLocks noChangeAspect="1"/>
          </p:cNvPicPr>
          <p:nvPr/>
        </p:nvPicPr>
        <p:blipFill>
          <a:blip r:embed="rId2"/>
          <a:stretch>
            <a:fillRect/>
          </a:stretch>
        </p:blipFill>
        <p:spPr>
          <a:xfrm>
            <a:off x="4050577" y="1918146"/>
            <a:ext cx="3586851" cy="5132784"/>
          </a:xfrm>
          <a:prstGeom prst="rect">
            <a:avLst/>
          </a:prstGeom>
        </p:spPr>
      </p:pic>
      <p:sp>
        <p:nvSpPr>
          <p:cNvPr id="3" name="TextBox 2">
            <a:extLst>
              <a:ext uri="{FF2B5EF4-FFF2-40B4-BE49-F238E27FC236}">
                <a16:creationId xmlns:a16="http://schemas.microsoft.com/office/drawing/2014/main" id="{5C89E4E2-1484-4266-B834-599FA1987E72}"/>
              </a:ext>
            </a:extLst>
          </p:cNvPr>
          <p:cNvSpPr txBox="1"/>
          <p:nvPr/>
        </p:nvSpPr>
        <p:spPr>
          <a:xfrm>
            <a:off x="2047758" y="892032"/>
            <a:ext cx="8420100" cy="769441"/>
          </a:xfrm>
          <a:prstGeom prst="rect">
            <a:avLst/>
          </a:prstGeom>
          <a:noFill/>
        </p:spPr>
        <p:txBody>
          <a:bodyPr wrap="square" rtlCol="0">
            <a:spAutoFit/>
          </a:bodyPr>
          <a:lstStyle/>
          <a:p>
            <a:pPr algn="ctr"/>
            <a:r>
              <a:rPr lang="en-GB" sz="4400" dirty="0">
                <a:solidFill>
                  <a:srgbClr val="7030A0"/>
                </a:solidFill>
                <a:latin typeface="Calibri Light (headings)"/>
              </a:rPr>
              <a:t>Share a Story for Remembrance</a:t>
            </a:r>
          </a:p>
        </p:txBody>
      </p:sp>
    </p:spTree>
    <p:extLst>
      <p:ext uri="{BB962C8B-B14F-4D97-AF65-F5344CB8AC3E}">
        <p14:creationId xmlns:p14="http://schemas.microsoft.com/office/powerpoint/2010/main" val="2244867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049213-87EB-4331-9F1E-CF1C6C68691A}"/>
              </a:ext>
            </a:extLst>
          </p:cNvPr>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0922389" y="5658838"/>
            <a:ext cx="733425" cy="733425"/>
          </a:xfrm>
          <a:prstGeom prst="rect">
            <a:avLst/>
          </a:prstGeom>
          <a:noFill/>
          <a:ln>
            <a:noFill/>
          </a:ln>
        </p:spPr>
      </p:pic>
      <p:sp>
        <p:nvSpPr>
          <p:cNvPr id="2" name="Title 1">
            <a:extLst>
              <a:ext uri="{FF2B5EF4-FFF2-40B4-BE49-F238E27FC236}">
                <a16:creationId xmlns:a16="http://schemas.microsoft.com/office/drawing/2014/main" id="{270919BF-475E-4D1C-AE94-E85CC62942C2}"/>
              </a:ext>
            </a:extLst>
          </p:cNvPr>
          <p:cNvSpPr>
            <a:spLocks noGrp="1"/>
          </p:cNvSpPr>
          <p:nvPr>
            <p:ph type="title"/>
          </p:nvPr>
        </p:nvSpPr>
        <p:spPr/>
        <p:txBody>
          <a:bodyPr/>
          <a:lstStyle/>
          <a:p>
            <a:r>
              <a:rPr lang="en-GB" dirty="0">
                <a:solidFill>
                  <a:srgbClr val="7030A0"/>
                </a:solidFill>
              </a:rPr>
              <a:t>Ernest Michael Green (1888 – 1916)</a:t>
            </a:r>
          </a:p>
        </p:txBody>
      </p:sp>
      <p:pic>
        <p:nvPicPr>
          <p:cNvPr id="2050" name="Picture 2">
            <a:extLst>
              <a:ext uri="{FF2B5EF4-FFF2-40B4-BE49-F238E27FC236}">
                <a16:creationId xmlns:a16="http://schemas.microsoft.com/office/drawing/2014/main" id="{AC359A2C-8EA9-4495-BA55-C19B16B29E92}"/>
              </a:ext>
            </a:extLst>
          </p:cNvPr>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bwMode="auto">
          <a:xfrm>
            <a:off x="1797924" y="1825625"/>
            <a:ext cx="3262151" cy="435133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FD0C1AF6-324D-4408-A4F3-333359271892}"/>
              </a:ext>
            </a:extLst>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bwMode="auto">
          <a:xfrm>
            <a:off x="7132121" y="1825625"/>
            <a:ext cx="3261757"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1209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049213-87EB-4331-9F1E-CF1C6C68691A}"/>
              </a:ext>
            </a:extLst>
          </p:cNvPr>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0922389" y="5658838"/>
            <a:ext cx="733425" cy="733425"/>
          </a:xfrm>
          <a:prstGeom prst="rect">
            <a:avLst/>
          </a:prstGeom>
          <a:noFill/>
          <a:ln>
            <a:noFill/>
          </a:ln>
        </p:spPr>
      </p:pic>
      <p:sp>
        <p:nvSpPr>
          <p:cNvPr id="2" name="Title 1">
            <a:extLst>
              <a:ext uri="{FF2B5EF4-FFF2-40B4-BE49-F238E27FC236}">
                <a16:creationId xmlns:a16="http://schemas.microsoft.com/office/drawing/2014/main" id="{88CB200F-2C27-4F53-9782-3549E788ABBC}"/>
              </a:ext>
            </a:extLst>
          </p:cNvPr>
          <p:cNvSpPr>
            <a:spLocks noGrp="1"/>
          </p:cNvSpPr>
          <p:nvPr>
            <p:ph type="title"/>
          </p:nvPr>
        </p:nvSpPr>
        <p:spPr/>
        <p:txBody>
          <a:bodyPr/>
          <a:lstStyle/>
          <a:p>
            <a:r>
              <a:rPr lang="en-GB" dirty="0">
                <a:solidFill>
                  <a:srgbClr val="7030A0"/>
                </a:solidFill>
              </a:rPr>
              <a:t>Isaac Rosenberg  and Wilfred Owen </a:t>
            </a:r>
          </a:p>
        </p:txBody>
      </p:sp>
      <p:pic>
        <p:nvPicPr>
          <p:cNvPr id="3074" name="Picture 2">
            <a:extLst>
              <a:ext uri="{FF2B5EF4-FFF2-40B4-BE49-F238E27FC236}">
                <a16:creationId xmlns:a16="http://schemas.microsoft.com/office/drawing/2014/main" id="{DEAAB4E5-0517-4839-B455-97C3DD5116CB}"/>
              </a:ext>
            </a:extLst>
          </p:cNvPr>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bwMode="auto">
          <a:xfrm>
            <a:off x="2514600" y="2625122"/>
            <a:ext cx="1828800" cy="275234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A plate from his 1920 Poems by Wilfred Owen, depicting him">
            <a:extLst>
              <a:ext uri="{FF2B5EF4-FFF2-40B4-BE49-F238E27FC236}">
                <a16:creationId xmlns:a16="http://schemas.microsoft.com/office/drawing/2014/main" id="{55571C41-D5B5-45EB-91E5-CACF7B1DC615}"/>
              </a:ext>
            </a:extLst>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bwMode="auto">
          <a:xfrm>
            <a:off x="7643812" y="2439194"/>
            <a:ext cx="2238375"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2393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049213-87EB-4331-9F1E-CF1C6C68691A}"/>
              </a:ext>
            </a:extLst>
          </p:cNvPr>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0922389" y="5658838"/>
            <a:ext cx="733425" cy="733425"/>
          </a:xfrm>
          <a:prstGeom prst="rect">
            <a:avLst/>
          </a:prstGeom>
          <a:noFill/>
          <a:ln>
            <a:noFill/>
          </a:ln>
        </p:spPr>
      </p:pic>
      <p:sp>
        <p:nvSpPr>
          <p:cNvPr id="2" name="Title 1">
            <a:extLst>
              <a:ext uri="{FF2B5EF4-FFF2-40B4-BE49-F238E27FC236}">
                <a16:creationId xmlns:a16="http://schemas.microsoft.com/office/drawing/2014/main" id="{0E2742AC-A898-4206-8910-C19E67BC2407}"/>
              </a:ext>
            </a:extLst>
          </p:cNvPr>
          <p:cNvSpPr>
            <a:spLocks noGrp="1"/>
          </p:cNvSpPr>
          <p:nvPr>
            <p:ph type="title"/>
          </p:nvPr>
        </p:nvSpPr>
        <p:spPr/>
        <p:txBody>
          <a:bodyPr>
            <a:normAutofit/>
          </a:bodyPr>
          <a:lstStyle/>
          <a:p>
            <a:r>
              <a:rPr lang="en-GB" sz="4000" dirty="0">
                <a:solidFill>
                  <a:srgbClr val="7030A0"/>
                </a:solidFill>
              </a:rPr>
              <a:t>Willesden Green Jewish </a:t>
            </a:r>
            <a:r>
              <a:rPr lang="en-GB" dirty="0">
                <a:solidFill>
                  <a:srgbClr val="7030A0"/>
                </a:solidFill>
              </a:rPr>
              <a:t>Cemetery</a:t>
            </a:r>
            <a:r>
              <a:rPr lang="en-GB" sz="4000" dirty="0">
                <a:solidFill>
                  <a:srgbClr val="7030A0"/>
                </a:solidFill>
              </a:rPr>
              <a:t> War Memorial </a:t>
            </a:r>
          </a:p>
        </p:txBody>
      </p:sp>
      <p:pic>
        <p:nvPicPr>
          <p:cNvPr id="4098" name="Picture 2">
            <a:extLst>
              <a:ext uri="{FF2B5EF4-FFF2-40B4-BE49-F238E27FC236}">
                <a16:creationId xmlns:a16="http://schemas.microsoft.com/office/drawing/2014/main" id="{71A833D9-7B94-4B77-8A10-FAE2614F5FF6}"/>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3821688" y="2216509"/>
            <a:ext cx="3348000" cy="33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7574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049213-87EB-4331-9F1E-CF1C6C68691A}"/>
              </a:ext>
            </a:extLst>
          </p:cNvPr>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0922389" y="5658838"/>
            <a:ext cx="733425" cy="733425"/>
          </a:xfrm>
          <a:prstGeom prst="rect">
            <a:avLst/>
          </a:prstGeom>
          <a:noFill/>
          <a:ln>
            <a:noFill/>
          </a:ln>
        </p:spPr>
      </p:pic>
      <p:sp>
        <p:nvSpPr>
          <p:cNvPr id="2" name="Title 1">
            <a:extLst>
              <a:ext uri="{FF2B5EF4-FFF2-40B4-BE49-F238E27FC236}">
                <a16:creationId xmlns:a16="http://schemas.microsoft.com/office/drawing/2014/main" id="{B38ECB6E-9FC6-47C7-8BA9-BE6701BD5D44}"/>
              </a:ext>
            </a:extLst>
          </p:cNvPr>
          <p:cNvSpPr>
            <a:spLocks noGrp="1"/>
          </p:cNvSpPr>
          <p:nvPr>
            <p:ph type="title"/>
          </p:nvPr>
        </p:nvSpPr>
        <p:spPr/>
        <p:txBody>
          <a:bodyPr/>
          <a:lstStyle/>
          <a:p>
            <a:r>
              <a:rPr lang="en-GB" dirty="0">
                <a:solidFill>
                  <a:srgbClr val="7030A0"/>
                </a:solidFill>
              </a:rPr>
              <a:t>Isaac Rosenberg</a:t>
            </a:r>
          </a:p>
        </p:txBody>
      </p:sp>
      <p:sp>
        <p:nvSpPr>
          <p:cNvPr id="3" name="Content Placeholder 2">
            <a:extLst>
              <a:ext uri="{FF2B5EF4-FFF2-40B4-BE49-F238E27FC236}">
                <a16:creationId xmlns:a16="http://schemas.microsoft.com/office/drawing/2014/main" id="{C35210FD-EAEC-43BD-B627-AF039C19F862}"/>
              </a:ext>
            </a:extLst>
          </p:cNvPr>
          <p:cNvSpPr>
            <a:spLocks noGrp="1"/>
          </p:cNvSpPr>
          <p:nvPr>
            <p:ph sz="half" idx="1"/>
          </p:nvPr>
        </p:nvSpPr>
        <p:spPr/>
        <p:txBody>
          <a:bodyPr>
            <a:normAutofit fontScale="77500" lnSpcReduction="20000"/>
          </a:bodyPr>
          <a:lstStyle/>
          <a:p>
            <a:pPr marL="0" indent="0">
              <a:buNone/>
            </a:pPr>
            <a:r>
              <a:rPr lang="en-US" sz="1800" b="1" i="1" dirty="0">
                <a:effectLst/>
                <a:latin typeface="Calibri" panose="020F0502020204030204" pitchFamily="34" charset="0"/>
                <a:ea typeface="Times New Roman" panose="02020603050405020304" pitchFamily="18" charset="0"/>
              </a:rPr>
              <a:t>In The Trenches</a:t>
            </a:r>
            <a:r>
              <a:rPr lang="en-US" sz="1800" b="1" dirty="0">
                <a:effectLst/>
                <a:latin typeface="Calibri" panose="020F0502020204030204" pitchFamily="34" charset="0"/>
                <a:ea typeface="Times New Roman" panose="02020603050405020304" pitchFamily="18" charset="0"/>
              </a:rPr>
              <a:t> (1916)</a:t>
            </a:r>
            <a:endParaRPr lang="en-GB" sz="1800" dirty="0">
              <a:effectLst/>
              <a:latin typeface="Times New Roman" panose="02020603050405020304" pitchFamily="18" charset="0"/>
              <a:ea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rPr>
              <a:t>I snatched two poppies</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From the parapet’s ledge,</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Two bright red poppies</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That winked on the ledge.</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Behind my ear</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I stuck one through,</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One blood red poppy</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I gave to you.</a:t>
            </a:r>
            <a:endParaRPr lang="en-GB" sz="1800" dirty="0">
              <a:effectLst/>
              <a:latin typeface="Times New Roman" panose="02020603050405020304" pitchFamily="18" charset="0"/>
              <a:ea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rPr>
              <a:t>The sandbags narrowed</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And screwed out our jest,</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And tore the poppy</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You had on your breast ...</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Down - a shell - O! Christ,</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I am choked ... safe ... dust blind, I</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See trench floor poppies</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Strewn. Smashed you lie.</a:t>
            </a:r>
            <a:endParaRPr lang="en-GB" sz="1800" dirty="0">
              <a:effectLst/>
              <a:latin typeface="Times New Roman" panose="02020603050405020304" pitchFamily="18" charset="0"/>
              <a:ea typeface="Times New Roman" panose="02020603050405020304" pitchFamily="18" charset="0"/>
            </a:endParaRPr>
          </a:p>
          <a:p>
            <a:endParaRPr lang="en-GB" dirty="0"/>
          </a:p>
        </p:txBody>
      </p:sp>
      <p:sp>
        <p:nvSpPr>
          <p:cNvPr id="4" name="Content Placeholder 3">
            <a:extLst>
              <a:ext uri="{FF2B5EF4-FFF2-40B4-BE49-F238E27FC236}">
                <a16:creationId xmlns:a16="http://schemas.microsoft.com/office/drawing/2014/main" id="{EBB4BC6A-ED43-4CEC-9641-65F117C3600E}"/>
              </a:ext>
            </a:extLst>
          </p:cNvPr>
          <p:cNvSpPr>
            <a:spLocks noGrp="1"/>
          </p:cNvSpPr>
          <p:nvPr>
            <p:ph sz="half" idx="2"/>
          </p:nvPr>
        </p:nvSpPr>
        <p:spPr/>
        <p:txBody>
          <a:bodyPr>
            <a:normAutofit fontScale="77500" lnSpcReduction="20000"/>
          </a:bodyPr>
          <a:lstStyle/>
          <a:p>
            <a:r>
              <a:rPr lang="en-US" sz="1800" b="1" i="1" dirty="0">
                <a:effectLst/>
                <a:latin typeface="Calibri" panose="020F0502020204030204" pitchFamily="34" charset="0"/>
                <a:ea typeface="Times New Roman" panose="02020603050405020304" pitchFamily="18" charset="0"/>
              </a:rPr>
              <a:t>Break of Day in the Trenches</a:t>
            </a:r>
            <a:r>
              <a:rPr lang="en-US" sz="1800" b="1" dirty="0">
                <a:effectLst/>
                <a:latin typeface="Calibri" panose="020F0502020204030204" pitchFamily="34" charset="0"/>
                <a:ea typeface="Times New Roman" panose="02020603050405020304" pitchFamily="18" charset="0"/>
              </a:rPr>
              <a:t> (1916)</a:t>
            </a:r>
            <a:endParaRPr lang="en-GB" sz="1800" dirty="0">
              <a:effectLst/>
              <a:latin typeface="Times New Roman" panose="02020603050405020304" pitchFamily="18" charset="0"/>
              <a:ea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rPr>
              <a:t>The darkness crumbles away.</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It is the same old druid Time as ever,</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Only a live thing leaps my hand,</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A queer sardonic rat,</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As I pull the parapet's poppy</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To stick behind my ear.</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Droll rat, they would shoot you if they knew</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Your cosmopolitan sympathies.</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Now you have touched this English hand</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You will do the same to a German</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Soon, no doubt, if it be your pleasure</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To cross the sleeping green between.</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It seems you inwardly grin as you pass</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Strong eyes, fine limbs, haughty athletes,</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Less chanced than you for life,</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Bonds to the whims of murder,</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Sprawled in the bowels of the earth,</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The torn fields of France.</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What do you see in our eyes</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At the shrieking iron and flame</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Hurled through still heavens ?</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What quaver - what heart aghast?</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Poppies whose roots are in man's veins</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Drop, and are ever dropping;</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But mine in my ear is safe -</a:t>
            </a:r>
            <a:br>
              <a:rPr lang="en-US" sz="1800" dirty="0">
                <a:effectLst/>
                <a:latin typeface="Calibri" panose="020F0502020204030204" pitchFamily="34" charset="0"/>
                <a:ea typeface="Times New Roman" panose="02020603050405020304" pitchFamily="18" charset="0"/>
              </a:rPr>
            </a:br>
            <a:r>
              <a:rPr lang="en-US" sz="1800" dirty="0">
                <a:effectLst/>
                <a:latin typeface="Calibri" panose="020F0502020204030204" pitchFamily="34" charset="0"/>
                <a:ea typeface="Times New Roman" panose="02020603050405020304" pitchFamily="18" charset="0"/>
              </a:rPr>
              <a:t>Just a little white with the dust.</a:t>
            </a:r>
            <a:endParaRPr lang="en-GB" sz="1800" dirty="0">
              <a:effectLst/>
              <a:latin typeface="Times New Roman" panose="02020603050405020304" pitchFamily="18" charset="0"/>
              <a:ea typeface="Times New Roman" panose="02020603050405020304" pitchFamily="18" charset="0"/>
            </a:endParaRPr>
          </a:p>
          <a:p>
            <a:endParaRPr lang="en-GB" dirty="0"/>
          </a:p>
        </p:txBody>
      </p:sp>
    </p:spTree>
    <p:extLst>
      <p:ext uri="{BB962C8B-B14F-4D97-AF65-F5344CB8AC3E}">
        <p14:creationId xmlns:p14="http://schemas.microsoft.com/office/powerpoint/2010/main" val="1320296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049213-87EB-4331-9F1E-CF1C6C68691A}"/>
              </a:ext>
            </a:extLst>
          </p:cNvPr>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0922389" y="5658838"/>
            <a:ext cx="733425" cy="733425"/>
          </a:xfrm>
          <a:prstGeom prst="rect">
            <a:avLst/>
          </a:prstGeom>
          <a:noFill/>
          <a:ln>
            <a:noFill/>
          </a:ln>
        </p:spPr>
      </p:pic>
      <p:sp>
        <p:nvSpPr>
          <p:cNvPr id="2" name="Title 1">
            <a:extLst>
              <a:ext uri="{FF2B5EF4-FFF2-40B4-BE49-F238E27FC236}">
                <a16:creationId xmlns:a16="http://schemas.microsoft.com/office/drawing/2014/main" id="{BE4A5B4B-7346-42B6-ABBE-A020BCDF19A9}"/>
              </a:ext>
            </a:extLst>
          </p:cNvPr>
          <p:cNvSpPr>
            <a:spLocks noGrp="1"/>
          </p:cNvSpPr>
          <p:nvPr>
            <p:ph type="title"/>
          </p:nvPr>
        </p:nvSpPr>
        <p:spPr>
          <a:xfrm>
            <a:off x="921328" y="900834"/>
            <a:ext cx="10515600" cy="1325563"/>
          </a:xfrm>
        </p:spPr>
        <p:txBody>
          <a:bodyPr>
            <a:normAutofit fontScale="90000"/>
          </a:bodyPr>
          <a:lstStyle/>
          <a:p>
            <a:r>
              <a:rPr lang="en-GB" dirty="0">
                <a:solidFill>
                  <a:srgbClr val="7030A0"/>
                </a:solidFill>
              </a:rPr>
              <a:t>Jewish Veterans at a past AJEX Remembrance Parade being inspected by guest of honour Field Marshal Bernard (Monty) Montgomery</a:t>
            </a:r>
          </a:p>
        </p:txBody>
      </p:sp>
      <p:pic>
        <p:nvPicPr>
          <p:cNvPr id="7170" name="Picture 2" descr="See the source image">
            <a:extLst>
              <a:ext uri="{FF2B5EF4-FFF2-40B4-BE49-F238E27FC236}">
                <a16:creationId xmlns:a16="http://schemas.microsoft.com/office/drawing/2014/main" id="{C49708AA-C346-4490-BAFD-D20A81C588F4}"/>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3981450" y="2810669"/>
            <a:ext cx="422910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2659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049213-87EB-4331-9F1E-CF1C6C68691A}"/>
              </a:ext>
            </a:extLst>
          </p:cNvPr>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0922389" y="5658838"/>
            <a:ext cx="733425" cy="733425"/>
          </a:xfrm>
          <a:prstGeom prst="rect">
            <a:avLst/>
          </a:prstGeom>
          <a:noFill/>
          <a:ln>
            <a:noFill/>
          </a:ln>
        </p:spPr>
      </p:pic>
      <p:sp>
        <p:nvSpPr>
          <p:cNvPr id="2" name="Title 1">
            <a:extLst>
              <a:ext uri="{FF2B5EF4-FFF2-40B4-BE49-F238E27FC236}">
                <a16:creationId xmlns:a16="http://schemas.microsoft.com/office/drawing/2014/main" id="{2EB76E32-DC5F-4274-8E3B-84316D1C2441}"/>
              </a:ext>
            </a:extLst>
          </p:cNvPr>
          <p:cNvSpPr>
            <a:spLocks noGrp="1"/>
          </p:cNvSpPr>
          <p:nvPr>
            <p:ph type="title"/>
          </p:nvPr>
        </p:nvSpPr>
        <p:spPr/>
        <p:txBody>
          <a:bodyPr/>
          <a:lstStyle/>
          <a:p>
            <a:pPr algn="ctr"/>
            <a:r>
              <a:rPr lang="en-GB" dirty="0">
                <a:solidFill>
                  <a:srgbClr val="7030A0"/>
                </a:solidFill>
              </a:rPr>
              <a:t>At an AJEX Parade </a:t>
            </a:r>
          </a:p>
        </p:txBody>
      </p:sp>
      <p:pic>
        <p:nvPicPr>
          <p:cNvPr id="6146" name="Picture 2" descr="AJEX Remembrance ">
            <a:extLst>
              <a:ext uri="{FF2B5EF4-FFF2-40B4-BE49-F238E27FC236}">
                <a16:creationId xmlns:a16="http://schemas.microsoft.com/office/drawing/2014/main" id="{F447C0B1-1916-430E-9681-D8E6C06F9D40}"/>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2834089" y="1825625"/>
            <a:ext cx="6523821"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0704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049213-87EB-4331-9F1E-CF1C6C68691A}"/>
              </a:ext>
            </a:extLst>
          </p:cNvPr>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0922389" y="5658838"/>
            <a:ext cx="733425" cy="733425"/>
          </a:xfrm>
          <a:prstGeom prst="rect">
            <a:avLst/>
          </a:prstGeom>
          <a:noFill/>
          <a:ln>
            <a:noFill/>
          </a:ln>
        </p:spPr>
      </p:pic>
      <p:sp>
        <p:nvSpPr>
          <p:cNvPr id="2" name="Title 1">
            <a:extLst>
              <a:ext uri="{FF2B5EF4-FFF2-40B4-BE49-F238E27FC236}">
                <a16:creationId xmlns:a16="http://schemas.microsoft.com/office/drawing/2014/main" id="{1E5C2E5E-3F80-4380-83BA-A497DC05ED43}"/>
              </a:ext>
            </a:extLst>
          </p:cNvPr>
          <p:cNvSpPr>
            <a:spLocks noGrp="1"/>
          </p:cNvSpPr>
          <p:nvPr>
            <p:ph type="title"/>
          </p:nvPr>
        </p:nvSpPr>
        <p:spPr/>
        <p:txBody>
          <a:bodyPr/>
          <a:lstStyle/>
          <a:p>
            <a:pPr algn="ctr"/>
            <a:r>
              <a:rPr lang="en-GB" dirty="0">
                <a:solidFill>
                  <a:srgbClr val="7030A0"/>
                </a:solidFill>
              </a:rPr>
              <a:t>At an AJEX Parade</a:t>
            </a:r>
          </a:p>
        </p:txBody>
      </p:sp>
      <p:pic>
        <p:nvPicPr>
          <p:cNvPr id="5122" name="Picture 2">
            <a:extLst>
              <a:ext uri="{FF2B5EF4-FFF2-40B4-BE49-F238E27FC236}">
                <a16:creationId xmlns:a16="http://schemas.microsoft.com/office/drawing/2014/main" id="{01E47049-9765-4C96-BCB0-176CB4D8EE18}"/>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3735303" y="1825625"/>
            <a:ext cx="4721393"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7648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049213-87EB-4331-9F1E-CF1C6C68691A}"/>
              </a:ext>
            </a:extLst>
          </p:cNvPr>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0922389" y="5658838"/>
            <a:ext cx="733425" cy="733425"/>
          </a:xfrm>
          <a:prstGeom prst="rect">
            <a:avLst/>
          </a:prstGeom>
          <a:noFill/>
          <a:ln>
            <a:noFill/>
          </a:ln>
        </p:spPr>
      </p:pic>
      <p:sp>
        <p:nvSpPr>
          <p:cNvPr id="4" name="TextBox 3">
            <a:extLst>
              <a:ext uri="{FF2B5EF4-FFF2-40B4-BE49-F238E27FC236}">
                <a16:creationId xmlns:a16="http://schemas.microsoft.com/office/drawing/2014/main" id="{0B984C96-8EE1-4BCD-AC7E-5A4FFAF72958}"/>
              </a:ext>
            </a:extLst>
          </p:cNvPr>
          <p:cNvSpPr txBox="1"/>
          <p:nvPr/>
        </p:nvSpPr>
        <p:spPr>
          <a:xfrm>
            <a:off x="2563446" y="719015"/>
            <a:ext cx="6580554" cy="5509200"/>
          </a:xfrm>
          <a:prstGeom prst="rect">
            <a:avLst/>
          </a:prstGeom>
          <a:noFill/>
        </p:spPr>
        <p:txBody>
          <a:bodyPr wrap="square">
            <a:spAutoFit/>
          </a:bodyPr>
          <a:lstStyle/>
          <a:p>
            <a:r>
              <a:rPr lang="en-US" sz="4200" dirty="0">
                <a:solidFill>
                  <a:srgbClr val="7030A0"/>
                </a:solidFill>
                <a:effectLst/>
                <a:latin typeface="Calibri Light (headings)"/>
                <a:ea typeface="Times New Roman" panose="02020603050405020304" pitchFamily="18" charset="0"/>
              </a:rPr>
              <a:t>Remember Me</a:t>
            </a:r>
          </a:p>
          <a:p>
            <a:endParaRPr lang="en-GB" sz="2000" dirty="0">
              <a:effectLst/>
              <a:latin typeface="Times New Roman" panose="02020603050405020304" pitchFamily="18" charset="0"/>
              <a:ea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rPr>
              <a:t>Remember me when I am gone away, </a:t>
            </a:r>
            <a:endParaRPr lang="en-GB" sz="2000" dirty="0">
              <a:effectLst/>
              <a:latin typeface="Times New Roman" panose="02020603050405020304" pitchFamily="18" charset="0"/>
              <a:ea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rPr>
              <a:t>Gone far away into the silent land; </a:t>
            </a:r>
            <a:endParaRPr lang="en-GB" sz="2000" dirty="0">
              <a:effectLst/>
              <a:latin typeface="Times New Roman" panose="02020603050405020304" pitchFamily="18" charset="0"/>
              <a:ea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rPr>
              <a:t>When you can no more hold me by the hand, </a:t>
            </a:r>
            <a:endParaRPr lang="en-GB" sz="2000" dirty="0">
              <a:effectLst/>
              <a:latin typeface="Times New Roman" panose="02020603050405020304" pitchFamily="18" charset="0"/>
              <a:ea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rPr>
              <a:t>Nor I half turn to go, yet turning stay. </a:t>
            </a:r>
            <a:endParaRPr lang="en-GB" sz="2000" dirty="0">
              <a:effectLst/>
              <a:latin typeface="Times New Roman" panose="02020603050405020304" pitchFamily="18" charset="0"/>
              <a:ea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rPr>
              <a:t>Remember me when no more day by day </a:t>
            </a:r>
            <a:endParaRPr lang="en-GB" sz="2000" dirty="0">
              <a:effectLst/>
              <a:latin typeface="Times New Roman" panose="02020603050405020304" pitchFamily="18" charset="0"/>
              <a:ea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rPr>
              <a:t>You tell me of our future that you </a:t>
            </a:r>
            <a:r>
              <a:rPr lang="en-US" sz="1800" dirty="0" err="1">
                <a:effectLst/>
                <a:latin typeface="Calibri" panose="020F0502020204030204" pitchFamily="34" charset="0"/>
                <a:ea typeface="Times New Roman" panose="02020603050405020304" pitchFamily="18" charset="0"/>
              </a:rPr>
              <a:t>plann'd</a:t>
            </a:r>
            <a:r>
              <a:rPr lang="en-US" sz="1800" dirty="0">
                <a:effectLst/>
                <a:latin typeface="Calibri" panose="020F0502020204030204" pitchFamily="34" charset="0"/>
                <a:ea typeface="Times New Roman" panose="02020603050405020304" pitchFamily="18" charset="0"/>
              </a:rPr>
              <a:t>: </a:t>
            </a:r>
            <a:endParaRPr lang="en-GB" sz="2000" dirty="0">
              <a:effectLst/>
              <a:latin typeface="Times New Roman" panose="02020603050405020304" pitchFamily="18" charset="0"/>
              <a:ea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rPr>
              <a:t>Only remember me; you understand </a:t>
            </a:r>
            <a:endParaRPr lang="en-GB" sz="2000" dirty="0">
              <a:effectLst/>
              <a:latin typeface="Times New Roman" panose="02020603050405020304" pitchFamily="18" charset="0"/>
              <a:ea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rPr>
              <a:t>It will be late to counsel then or pray. </a:t>
            </a:r>
            <a:endParaRPr lang="en-GB" sz="2000" dirty="0">
              <a:effectLst/>
              <a:latin typeface="Times New Roman" panose="02020603050405020304" pitchFamily="18" charset="0"/>
              <a:ea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rPr>
              <a:t>Yet if you should forget me for a while </a:t>
            </a:r>
            <a:endParaRPr lang="en-GB" sz="2000" dirty="0">
              <a:effectLst/>
              <a:latin typeface="Times New Roman" panose="02020603050405020304" pitchFamily="18" charset="0"/>
              <a:ea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rPr>
              <a:t>And afterwards remember, do not grieve: </a:t>
            </a:r>
            <a:endParaRPr lang="en-GB" sz="2000" dirty="0">
              <a:effectLst/>
              <a:latin typeface="Times New Roman" panose="02020603050405020304" pitchFamily="18" charset="0"/>
              <a:ea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rPr>
              <a:t>For if the darkness and corruption leave </a:t>
            </a:r>
            <a:endParaRPr lang="en-GB" sz="2000" dirty="0">
              <a:effectLst/>
              <a:latin typeface="Times New Roman" panose="02020603050405020304" pitchFamily="18" charset="0"/>
              <a:ea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rPr>
              <a:t>A vestige of the thoughts that once I had, </a:t>
            </a:r>
            <a:endParaRPr lang="en-GB" sz="2000" dirty="0">
              <a:effectLst/>
              <a:latin typeface="Times New Roman" panose="02020603050405020304" pitchFamily="18" charset="0"/>
              <a:ea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rPr>
              <a:t>Better by far you should forget and smile </a:t>
            </a:r>
            <a:endParaRPr lang="en-GB" sz="2000" dirty="0">
              <a:effectLst/>
              <a:latin typeface="Times New Roman" panose="02020603050405020304" pitchFamily="18" charset="0"/>
              <a:ea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rPr>
              <a:t>Than that you should remember and be sad</a:t>
            </a:r>
          </a:p>
          <a:p>
            <a:endParaRPr lang="en-GB" sz="2000" dirty="0">
              <a:effectLst/>
              <a:latin typeface="Times New Roman" panose="02020603050405020304" pitchFamily="18" charset="0"/>
              <a:ea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rPr>
              <a:t>by Christina Rossetti (1830-1894)</a:t>
            </a:r>
            <a:endParaRPr lang="en-GB"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070739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049213-87EB-4331-9F1E-CF1C6C68691A}"/>
              </a:ext>
            </a:extLst>
          </p:cNvPr>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0922389" y="5658838"/>
            <a:ext cx="733425" cy="733425"/>
          </a:xfrm>
          <a:prstGeom prst="rect">
            <a:avLst/>
          </a:prstGeom>
          <a:noFill/>
          <a:ln>
            <a:noFill/>
          </a:ln>
        </p:spPr>
      </p:pic>
      <p:sp>
        <p:nvSpPr>
          <p:cNvPr id="2" name="Title 1">
            <a:extLst>
              <a:ext uri="{FF2B5EF4-FFF2-40B4-BE49-F238E27FC236}">
                <a16:creationId xmlns:a16="http://schemas.microsoft.com/office/drawing/2014/main" id="{F200E52C-4AEB-40A2-8D5A-730893B0C4BC}"/>
              </a:ext>
            </a:extLst>
          </p:cNvPr>
          <p:cNvSpPr>
            <a:spLocks noGrp="1"/>
          </p:cNvSpPr>
          <p:nvPr>
            <p:ph type="title"/>
          </p:nvPr>
        </p:nvSpPr>
        <p:spPr>
          <a:xfrm>
            <a:off x="838200" y="365125"/>
            <a:ext cx="10515600" cy="1604352"/>
          </a:xfrm>
        </p:spPr>
        <p:txBody>
          <a:bodyPr>
            <a:normAutofit fontScale="90000"/>
          </a:bodyPr>
          <a:lstStyle/>
          <a:p>
            <a:r>
              <a:rPr lang="en-GB" sz="4900" dirty="0">
                <a:solidFill>
                  <a:srgbClr val="7030A0"/>
                </a:solidFill>
                <a:latin typeface="Calibri Light (headings)"/>
              </a:rPr>
              <a:t>Join our Campaign of Remembrance</a:t>
            </a:r>
            <a:br>
              <a:rPr lang="en-GB" sz="2400" dirty="0"/>
            </a:br>
            <a:br>
              <a:rPr lang="en-GB" sz="2400" dirty="0"/>
            </a:br>
            <a:r>
              <a:rPr lang="en-GB" sz="2400" dirty="0"/>
              <a:t>Why not join our Campaign of Remembrance and print off the image below and put it in your window in time for the 15</a:t>
            </a:r>
            <a:r>
              <a:rPr lang="en-GB" sz="2400" baseline="30000" dirty="0"/>
              <a:t>th</a:t>
            </a:r>
            <a:r>
              <a:rPr lang="en-GB" sz="2400" dirty="0"/>
              <a:t> of November. </a:t>
            </a:r>
          </a:p>
        </p:txBody>
      </p:sp>
      <p:pic>
        <p:nvPicPr>
          <p:cNvPr id="4" name="Content Placeholder 3">
            <a:extLst>
              <a:ext uri="{FF2B5EF4-FFF2-40B4-BE49-F238E27FC236}">
                <a16:creationId xmlns:a16="http://schemas.microsoft.com/office/drawing/2014/main" id="{0B0C7965-D6B8-4C88-A50E-31FC921C0DAB}"/>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563447" y="1889479"/>
            <a:ext cx="6291384" cy="4445911"/>
          </a:xfrm>
          <a:prstGeom prst="rect">
            <a:avLst/>
          </a:prstGeom>
        </p:spPr>
      </p:pic>
    </p:spTree>
    <p:extLst>
      <p:ext uri="{BB962C8B-B14F-4D97-AF65-F5344CB8AC3E}">
        <p14:creationId xmlns:p14="http://schemas.microsoft.com/office/powerpoint/2010/main" val="35191835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049213-87EB-4331-9F1E-CF1C6C68691A}"/>
              </a:ext>
            </a:extLst>
          </p:cNvPr>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0922389" y="5658838"/>
            <a:ext cx="733425" cy="733425"/>
          </a:xfrm>
          <a:prstGeom prst="rect">
            <a:avLst/>
          </a:prstGeom>
          <a:noFill/>
          <a:ln>
            <a:noFill/>
          </a:ln>
        </p:spPr>
      </p:pic>
      <p:pic>
        <p:nvPicPr>
          <p:cNvPr id="3" name="Picture 2">
            <a:extLst>
              <a:ext uri="{FF2B5EF4-FFF2-40B4-BE49-F238E27FC236}">
                <a16:creationId xmlns:a16="http://schemas.microsoft.com/office/drawing/2014/main" id="{056B6669-2B4F-4850-9BDD-10E639DD5E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02893" y="2384979"/>
            <a:ext cx="3938953" cy="3938953"/>
          </a:xfrm>
          <a:prstGeom prst="rect">
            <a:avLst/>
          </a:prstGeom>
        </p:spPr>
      </p:pic>
      <p:sp>
        <p:nvSpPr>
          <p:cNvPr id="2" name="TextBox 1">
            <a:extLst>
              <a:ext uri="{FF2B5EF4-FFF2-40B4-BE49-F238E27FC236}">
                <a16:creationId xmlns:a16="http://schemas.microsoft.com/office/drawing/2014/main" id="{1D41CDF4-D3C3-442F-BCA4-1D626FCB2E85}"/>
              </a:ext>
            </a:extLst>
          </p:cNvPr>
          <p:cNvSpPr txBox="1"/>
          <p:nvPr/>
        </p:nvSpPr>
        <p:spPr>
          <a:xfrm>
            <a:off x="1949116" y="577516"/>
            <a:ext cx="9769642" cy="1692771"/>
          </a:xfrm>
          <a:prstGeom prst="rect">
            <a:avLst/>
          </a:prstGeom>
          <a:noFill/>
        </p:spPr>
        <p:txBody>
          <a:bodyPr wrap="square" rtlCol="0">
            <a:spAutoFit/>
          </a:bodyPr>
          <a:lstStyle/>
          <a:p>
            <a:r>
              <a:rPr lang="en-GB" sz="4400" dirty="0">
                <a:solidFill>
                  <a:srgbClr val="7030A0"/>
                </a:solidFill>
                <a:latin typeface="Calibri Light (headings)"/>
              </a:rPr>
              <a:t>Profile Picture for the Campaign</a:t>
            </a:r>
          </a:p>
          <a:p>
            <a:endParaRPr lang="en-GB" sz="2000" dirty="0"/>
          </a:p>
          <a:p>
            <a:r>
              <a:rPr lang="en-GB" sz="2000" dirty="0"/>
              <a:t>You or your parents can download this image from </a:t>
            </a:r>
            <a:r>
              <a:rPr lang="en-GB" sz="2000" dirty="0">
                <a:hlinkClick r:id="rId5"/>
              </a:rPr>
              <a:t>www.ajex.org.uk</a:t>
            </a:r>
            <a:r>
              <a:rPr lang="en-GB" sz="2000" dirty="0"/>
              <a:t> and use it as a profile picture for Sunday 15</a:t>
            </a:r>
            <a:r>
              <a:rPr lang="en-GB" sz="2000" baseline="30000" dirty="0"/>
              <a:t>th</a:t>
            </a:r>
            <a:r>
              <a:rPr lang="en-GB" sz="2000" dirty="0"/>
              <a:t> November</a:t>
            </a:r>
          </a:p>
        </p:txBody>
      </p:sp>
    </p:spTree>
    <p:extLst>
      <p:ext uri="{BB962C8B-B14F-4D97-AF65-F5344CB8AC3E}">
        <p14:creationId xmlns:p14="http://schemas.microsoft.com/office/powerpoint/2010/main" val="869188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A4E54BE7-3ECB-4BB6-8CCB-E12B56725AA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1" y="1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71"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D214DB9A-E38F-4FAF-B477-E1C012BF8609}"/>
              </a:ext>
            </a:extLst>
          </p:cNvPr>
          <p:cNvSpPr>
            <a:spLocks noGrp="1"/>
          </p:cNvSpPr>
          <p:nvPr>
            <p:ph type="title"/>
          </p:nvPr>
        </p:nvSpPr>
        <p:spPr>
          <a:xfrm>
            <a:off x="709448" y="1913950"/>
            <a:ext cx="4204137" cy="1342754"/>
          </a:xfrm>
        </p:spPr>
        <p:txBody>
          <a:bodyPr vert="horz" lIns="91440" tIns="45720" rIns="91440" bIns="45720" rtlCol="0" anchor="ctr">
            <a:normAutofit/>
          </a:bodyPr>
          <a:lstStyle/>
          <a:p>
            <a:pPr algn="ctr"/>
            <a:r>
              <a:rPr lang="en-US" sz="3600" dirty="0">
                <a:solidFill>
                  <a:srgbClr val="7030A0"/>
                </a:solidFill>
              </a:rPr>
              <a:t>Share your photos</a:t>
            </a:r>
          </a:p>
        </p:txBody>
      </p:sp>
      <p:cxnSp>
        <p:nvCxnSpPr>
          <p:cNvPr id="73" name="Straight Connector 72">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F783D6B1-5C8A-423F-A622-F06F50F4F832}"/>
              </a:ext>
            </a:extLst>
          </p:cNvPr>
          <p:cNvSpPr txBox="1"/>
          <p:nvPr/>
        </p:nvSpPr>
        <p:spPr>
          <a:xfrm>
            <a:off x="525516" y="3417573"/>
            <a:ext cx="4593021" cy="2619839"/>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b="0" i="0" dirty="0">
                <a:effectLst/>
              </a:rPr>
              <a:t>Share your photos of your loved ones and Jewish ex-servicemen and women. This helps to build a legacy for future generations to </a:t>
            </a:r>
            <a:r>
              <a:rPr lang="en-US" b="0" i="0" dirty="0" err="1">
                <a:effectLst/>
              </a:rPr>
              <a:t>recognise</a:t>
            </a:r>
            <a:r>
              <a:rPr lang="en-US" b="0" i="0" dirty="0">
                <a:effectLst/>
              </a:rPr>
              <a:t> the sacrifices and contributions of Jews to society. Please share photos of you and your family members with medals.  Click below to upload and submit photos.</a:t>
            </a:r>
            <a:endParaRPr lang="en-US" dirty="0"/>
          </a:p>
        </p:txBody>
      </p:sp>
    </p:spTree>
    <p:extLst>
      <p:ext uri="{BB962C8B-B14F-4D97-AF65-F5344CB8AC3E}">
        <p14:creationId xmlns:p14="http://schemas.microsoft.com/office/powerpoint/2010/main" val="14588747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2F318006-971E-4BEA-8DD3-627B98A604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5754" y="1954550"/>
            <a:ext cx="3767092" cy="4804547"/>
          </a:xfrm>
          <a:prstGeom prst="rect">
            <a:avLst/>
          </a:prstGeom>
        </p:spPr>
      </p:pic>
      <p:sp>
        <p:nvSpPr>
          <p:cNvPr id="2" name="TextBox 1">
            <a:extLst>
              <a:ext uri="{FF2B5EF4-FFF2-40B4-BE49-F238E27FC236}">
                <a16:creationId xmlns:a16="http://schemas.microsoft.com/office/drawing/2014/main" id="{5F672F19-B30F-4AAE-B864-EA0B9779E26B}"/>
              </a:ext>
            </a:extLst>
          </p:cNvPr>
          <p:cNvSpPr txBox="1"/>
          <p:nvPr/>
        </p:nvSpPr>
        <p:spPr>
          <a:xfrm>
            <a:off x="1570892" y="508000"/>
            <a:ext cx="9870831" cy="1446550"/>
          </a:xfrm>
          <a:prstGeom prst="rect">
            <a:avLst/>
          </a:prstGeom>
          <a:noFill/>
        </p:spPr>
        <p:txBody>
          <a:bodyPr wrap="square" rtlCol="0">
            <a:spAutoFit/>
          </a:bodyPr>
          <a:lstStyle/>
          <a:p>
            <a:r>
              <a:rPr lang="en-GB" sz="4400" dirty="0">
                <a:solidFill>
                  <a:srgbClr val="7030A0"/>
                </a:solidFill>
                <a:latin typeface="Calibri Light (headings)"/>
              </a:rPr>
              <a:t>Join Us Sunday 15</a:t>
            </a:r>
            <a:r>
              <a:rPr lang="en-GB" sz="4400" baseline="30000" dirty="0">
                <a:solidFill>
                  <a:srgbClr val="7030A0"/>
                </a:solidFill>
                <a:latin typeface="Calibri Light (headings)"/>
              </a:rPr>
              <a:t>th</a:t>
            </a:r>
            <a:r>
              <a:rPr lang="en-GB" sz="4400" dirty="0">
                <a:solidFill>
                  <a:srgbClr val="7030A0"/>
                </a:solidFill>
                <a:latin typeface="Calibri Light (headings)"/>
              </a:rPr>
              <a:t> November, 2.30 pm at www.youtube/AJEX_JMA</a:t>
            </a:r>
          </a:p>
        </p:txBody>
      </p:sp>
    </p:spTree>
    <p:extLst>
      <p:ext uri="{BB962C8B-B14F-4D97-AF65-F5344CB8AC3E}">
        <p14:creationId xmlns:p14="http://schemas.microsoft.com/office/powerpoint/2010/main" val="33781909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469D3430DE845408F21D49C528B2939" ma:contentTypeVersion="12" ma:contentTypeDescription="Create a new document." ma:contentTypeScope="" ma:versionID="b5b46d80108b60b27383138d42a6e76f">
  <xsd:schema xmlns:xsd="http://www.w3.org/2001/XMLSchema" xmlns:xs="http://www.w3.org/2001/XMLSchema" xmlns:p="http://schemas.microsoft.com/office/2006/metadata/properties" xmlns:ns2="32a8701b-f499-4fdc-8a78-41d6d77ae694" xmlns:ns3="f94de375-8989-40a3-bf67-9591de708992" targetNamespace="http://schemas.microsoft.com/office/2006/metadata/properties" ma:root="true" ma:fieldsID="7ede7b38156f1a26718a065d3508aaf4" ns2:_="" ns3:_="">
    <xsd:import namespace="32a8701b-f499-4fdc-8a78-41d6d77ae694"/>
    <xsd:import namespace="f94de375-8989-40a3-bf67-9591de70899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a8701b-f499-4fdc-8a78-41d6d77ae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94de375-8989-40a3-bf67-9591de708992"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C599FD8-919A-44A9-B010-A42C168A0818}">
  <ds:schemaRefs>
    <ds:schemaRef ds:uri="http://schemas.microsoft.com/sharepoint/v3/contenttype/forms"/>
  </ds:schemaRefs>
</ds:datastoreItem>
</file>

<file path=customXml/itemProps2.xml><?xml version="1.0" encoding="utf-8"?>
<ds:datastoreItem xmlns:ds="http://schemas.openxmlformats.org/officeDocument/2006/customXml" ds:itemID="{6B585D33-ADF8-465A-83D2-4F0D2AD468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2a8701b-f499-4fdc-8a78-41d6d77ae694"/>
    <ds:schemaRef ds:uri="f94de375-8989-40a3-bf67-9591de7089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4F6367E-443C-4E98-BDCB-E86C24FE288B}">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12</TotalTime>
  <Words>810</Words>
  <Application>Microsoft Office PowerPoint</Application>
  <PresentationFormat>Widescreen</PresentationFormat>
  <Paragraphs>62</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Calibri Light (headings)</vt:lpstr>
      <vt:lpstr>Times New Roman</vt:lpstr>
      <vt:lpstr>Office Theme</vt:lpstr>
      <vt:lpstr>Remembrance 2020 Assembly PowerPoint images to accompany school resources</vt:lpstr>
      <vt:lpstr>PowerPoint Presentation</vt:lpstr>
      <vt:lpstr>PowerPoint Presentation</vt:lpstr>
      <vt:lpstr>In Flanders Fields by John McCrae</vt:lpstr>
      <vt:lpstr>PowerPoint Presentation</vt:lpstr>
      <vt:lpstr>Ernest Michael Green (1888 – 1916)</vt:lpstr>
      <vt:lpstr>Isaac Rosenberg  and Wilfred Owen </vt:lpstr>
      <vt:lpstr>Willesden Green Jewish Cemetery War Memorial </vt:lpstr>
      <vt:lpstr>Isaac Rosenberg</vt:lpstr>
      <vt:lpstr>Jewish Veterans at a past AJEX Remembrance Parade being inspected by guest of honour Field Marshal Bernard (Monty) Montgomery</vt:lpstr>
      <vt:lpstr>At an AJEX Parade </vt:lpstr>
      <vt:lpstr>At an AJEX Parade</vt:lpstr>
      <vt:lpstr>PowerPoint Presentation</vt:lpstr>
      <vt:lpstr>Join our Campaign of Remembrance  Why not join our Campaign of Remembrance and print off the image below and put it in your window in time for the 15th of November. </vt:lpstr>
      <vt:lpstr>PowerPoint Presentation</vt:lpstr>
      <vt:lpstr>Share your photos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Remembrance 2020 Assembly PowerPoint images to accompany resources</dc:title>
  <dc:creator>chiefexecutive</dc:creator>
  <cp:lastModifiedBy>chiefexecutive</cp:lastModifiedBy>
  <cp:revision>1</cp:revision>
  <dcterms:created xsi:type="dcterms:W3CDTF">2020-10-21T13:50:39Z</dcterms:created>
  <dcterms:modified xsi:type="dcterms:W3CDTF">2020-10-21T19:41:54Z</dcterms:modified>
</cp:coreProperties>
</file>